
<file path=[Content_Types].xml><?xml version="1.0" encoding="utf-8"?>
<Types xmlns="http://schemas.openxmlformats.org/package/2006/content-types">
  <Default Extension="xml" ContentType="application/xml"/>
  <Default Extension="fntdata" ContentType="application/x-fontdata"/>
  <Default Extension="jpeg" ContentType="image/jpeg"/>
  <Default Extension="jpg" ContentType="image/jpeg"/>
  <Default Extension="rels" ContentType="application/vnd.openxmlformats-package.relationships+xml"/>
  <Override PartName="/ppt/presentation.xml" ContentType="application/vnd.openxmlformats-officedocument.presentationml.presentation.main+xml"/>
  <Override PartName="/ppt/slides/slide22.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bleStyles.xml" ContentType="application/vnd.openxmlformats-officedocument.presentationml.tableStyles+xml"/>
  <Override PartName="/ppt/slides/slide14.xml" ContentType="application/vnd.openxmlformats-officedocument.presentationml.slide+xml"/>
  <Override PartName="/ppt/slideLayouts/slideLayout9.xml" ContentType="application/vnd.openxmlformats-officedocument.presentationml.slideLayout+xml"/>
  <Override PartName="/ppt/slides/slide15.xml" ContentType="application/vnd.openxmlformats-officedocument.presentationml.slide+xml"/>
  <Override PartName="/ppt/slideLayouts/slideLayout8.xml" ContentType="application/vnd.openxmlformats-officedocument.presentationml.slideLayout+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19.xml" ContentType="application/vnd.openxmlformats-officedocument.presentationml.slide+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slideLayouts/slideLayout7.xml" ContentType="application/vnd.openxmlformats-officedocument.presentationml.slideLayout+xml"/>
  <Override PartName="/ppt/presProps.xml" ContentType="application/vnd.openxmlformats-officedocument.presentationml.presProps+xml"/>
  <Override PartName="/ppt/notesSlides/notesSlide2.xml" ContentType="application/vnd.openxmlformats-officedocument.presentationml.notesSlide+xml"/>
  <Override PartName="/ppt/viewProps.xml" ContentType="application/vnd.openxmlformats-officedocument.presentationml.viewProps+xml"/>
  <Override PartName="/ppt/notesSlides/notesSlide14.xml" ContentType="application/vnd.openxmlformats-officedocument.presentationml.notesSlide+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slides/slide26.xml" ContentType="application/vnd.openxmlformats-officedocument.presentationml.slide+xml"/>
  <Override PartName="/ppt/notesSlides/notesSlide2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 id="274" r:id="rId22"/>
    <p:sldId id="276" r:id="rId23"/>
    <p:sldId id="277" r:id="rId24"/>
    <p:sldId id="278" r:id="rId25"/>
    <p:sldId id="281" r:id="rId26"/>
    <p:sldId id="283" r:id="rId27"/>
    <p:sldId id="282" r:id="rId28"/>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yce Kim"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FFE47B-07D1-7D6D-0924-3426DB01CCC6}" v="73" dt="2026-05-10T18:34:33.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20" y="120"/>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tableStyles" Target="tableStyles.xml"/><Relationship Id="rId3" Type="http://schemas.openxmlformats.org/officeDocument/2006/relationships/slide" Target="slides/slide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33" Type="http://schemas.openxmlformats.org/officeDocument/2006/relationships/commentAuthors" Target="commentAuthors.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6-05-07T20:11:12.972" idx="1">
    <p:pos x="0" y="0"/>
    <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6-05-07T20:11:12.971" idx="2">
    <p:pos x="5935" y="1492"/>
    <p:text>Dearler has flush!</p:text>
    <p:extLst>
      <p:ext uri="{C676402C-5697-4E1C-873F-D02D1690AC5C}">
        <p15:threadingInfo xmlns:p15="http://schemas.microsoft.com/office/powerpoint/2012/main" timeZoneBias="0"/>
      </p:ext>
    </p:extLst>
  </p:cm>
  <p:cm authorId="0" dt="2026-05-07T20:11:12.970" idx="3">
    <p:pos x="5935" y="1492"/>
    <p:text>Dealer has flush</p:text>
    <p:extLst>
      <p:ext uri="{C676402C-5697-4E1C-873F-D02D1690AC5C}">
        <p15:threadingInfo xmlns:p15="http://schemas.microsoft.com/office/powerpoint/2012/main" timeZoneBias="0">
          <p15:parentCm authorId="0" idx="2"/>
        </p15:threadingInfo>
      </p:ext>
    </p:extLst>
  </p:cm>
  <p:cm authorId="0" dt="2026-05-07T20:11:12.971" idx="4">
    <p:pos x="5935" y="1492"/>
    <p:text>Dealer has flush</p:text>
    <p:extLst>
      <p:ext uri="{C676402C-5697-4E1C-873F-D02D1690AC5C}">
        <p15:threadingInfo xmlns:p15="http://schemas.microsoft.com/office/powerpoint/2012/main" timeZoneBias="0">
          <p15:parentCm authorId="0"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p:bgPr>
    </p:bg>
    <p:spTree>
      <p:nvGrpSpPr>
        <p:cNvPr id="1" name=""/>
        <p:cNvGrpSpPr/>
        <p:nvPr/>
      </p:nvGrpSpPr>
      <p:grpSpPr>
        <a:xfrm>
          <a:off x="0" y="0"/>
          <a:ext cx="0" cy="0"/>
          <a:chOff x="0" y="0"/>
          <a:chExt cx="0" cy="0"/>
        </a:xfrm>
      </p:grpSpPr>
      <p:sp>
        <p:nvSpPr>
          <p:cNvPr id="3" name="Google Shape;3;n"/>
          <p:cNvSpPr>
            <a:spLocks noGrp="1" noEditPoints="1"/>
          </p:cNvSpPr>
          <p:nvPr>
            <p:ph type="hdr" idx="2"/>
          </p:nvPr>
        </p:nvSpPr>
        <p:spPr>
          <a:xfrm>
            <a:off x="0" y="0"/>
            <a:ext cx="2971800" cy="457200"/>
          </a:xfrm>
          <a:prstGeom prst="rect">
            <a:avLst/>
          </a:prstGeom>
          <a:noFill/>
          <a:ln>
            <a:noFill/>
          </a:ln>
        </p:spPr>
        <p:txBody>
          <a:bodyPr spcFirstLastPara="1" wrap="square" lIns="91425" tIns="45700" rIns="91425" bIns="45700" anchor="t">
            <a:noAutofit/>
          </a:bodyPr>
          <a:lstStyle>
            <a:lvl1pPr marR="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4" name="Google Shape;4;n"/>
          <p:cNvSpPr>
            <a:spLocks noGrp="1" noEditPoints="1"/>
          </p:cNvSpPr>
          <p:nvPr>
            <p:ph type="dt" idx="10"/>
          </p:nvPr>
        </p:nvSpPr>
        <p:spPr>
          <a:xfrm>
            <a:off x="3884613" y="0"/>
            <a:ext cx="2971800" cy="457200"/>
          </a:xfrm>
          <a:prstGeom prst="rect">
            <a:avLst/>
          </a:prstGeom>
          <a:noFill/>
          <a:ln>
            <a:noFill/>
          </a:ln>
        </p:spPr>
        <p:txBody>
          <a:bodyPr spcFirstLastPara="1" wrap="square" lIns="91425" tIns="45700" rIns="91425" bIns="45700" anchor="t">
            <a:noAutofit/>
          </a:bodyPr>
          <a:lstStyle>
            <a:lvl1pPr marR="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5" name="Google Shape;5;n"/>
          <p:cNvSpPr>
            <a:spLocks noGrp="1" noRot="1" noChangeAspect="1" noEditPoints="1"/>
          </p:cNvSpPr>
          <p:nvPr>
            <p:ph type="sldImg" idx="3"/>
          </p:nvPr>
        </p:nvSpPr>
        <p:spPr>
          <a:xfrm>
            <a:off x="1143000" y="685800"/>
            <a:ext cx="4572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6" name="Google Shape;6;n"/>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lvl1pPr marL="457200" marR="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lvl="0"/>
          </a:p>
        </p:txBody>
      </p:sp>
      <p:sp>
        <p:nvSpPr>
          <p:cNvPr id="7" name="Google Shape;7;n"/>
          <p:cNvSpPr>
            <a:spLocks noGrp="1" noEditPoints="1"/>
          </p:cNvSpPr>
          <p:nvPr>
            <p:ph type="ftr" idx="11"/>
          </p:nvPr>
        </p:nvSpPr>
        <p:spPr>
          <a:xfrm>
            <a:off x="0" y="8685213"/>
            <a:ext cx="2971800" cy="457200"/>
          </a:xfrm>
          <a:prstGeom prst="rect">
            <a:avLst/>
          </a:prstGeom>
          <a:noFill/>
          <a:ln>
            <a:noFill/>
          </a:ln>
        </p:spPr>
        <p:txBody>
          <a:bodyPr spcFirstLastPara="1" wrap="square" lIns="91425" tIns="45700" rIns="91425" bIns="45700" anchor="b">
            <a:noAutofit/>
          </a:bodyPr>
          <a:lstStyle>
            <a:lvl1pPr marR="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8" name="Google Shape;8;n"/>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marR="0" indent="0" algn="r"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dt="0" sldNum="0" hdr="0" ftr="0"/>
  <p:notesStyle>
    <a:lvl1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Google Shape;85;p1: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86" name="Google Shape;86;p1: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87" name="Google Shape;87;p1: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 name="Google Shape;241;p9: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242" name="Google Shape;242;p9: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243" name="Google Shape;243;p9: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1" name="Google Shape;261;p10: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262" name="Google Shape;262;p10: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263" name="Google Shape;263;p10: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1" name="Google Shape;281;p11: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282" name="Google Shape;282;p11: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283" name="Google Shape;283;p11: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1" name="Google Shape;301;p12: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302" name="Google Shape;302;p12: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303" name="Google Shape;303;p12: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0" name="Google Shape;320;p1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321" name="Google Shape;321;p13: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322" name="Google Shape;322;p13: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0" name="Google Shape;340;p14: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341" name="Google Shape;341;p14: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342" name="Google Shape;342;p14: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0" name="Google Shape;360;p15: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361" name="Google Shape;361;p15: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362" name="Google Shape;362;p15: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4" name="Google Shape;384;p16: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385" name="Google Shape;385;p16: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Clr>
                <a:schemeClr val="dk1"/>
              </a:buClr>
              <a:buSzPts val="1200"/>
              <a:buFont typeface="Calibri"/>
              <a:buNone/>
            </a:pPr>
            <a:r>
              <a:rPr lang="en-US"/>
              <a:t>        </a:t>
            </a:r>
          </a:p>
        </p:txBody>
      </p:sp>
      <p:sp>
        <p:nvSpPr>
          <p:cNvPr id="386" name="Google Shape;386;p16: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 name="Google Shape;399;p17: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400" name="Google Shape;400;p17: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401" name="Google Shape;401;p17: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8" name="Google Shape;438;p19: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439" name="Google Shape;439;p19: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440" name="Google Shape;440;p19: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 name="Google Shape;92;p2: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93" name="Google Shape;93;p2: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94" name="Google Shape;94;p2: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 name="Google Shape;419;p18: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420" name="Google Shape;420;p18: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421" name="Google Shape;421;p18: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8" name="Google Shape;458;p20: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459" name="Google Shape;459;p20: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460" name="Google Shape;460;p20: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7" name="Google Shape;477;p21: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478" name="Google Shape;478;p21: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479" name="Google Shape;479;p21: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 name="Google Shape;496;p22: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497" name="Google Shape;497;p22: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498" name="Google Shape;498;p22: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 name="Google Shape;496;p22: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497" name="Google Shape;497;p22: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498" name="Google Shape;498;p22: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 name="Google Shape;496;p22: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497" name="Google Shape;497;p22: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498" name="Google Shape;498;p22: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6" name="Google Shape;516;p2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517" name="Google Shape;517;p23: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518" name="Google Shape;518;p23: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 name="Google Shape;116;p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117" name="Google Shape;117;p3: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118" name="Google Shape;118;p3: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 name="Google Shape;136;p4: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137" name="Google Shape;137;p4: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138" name="Google Shape;138;p4: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 name="Google Shape;146;p5: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147" name="Google Shape;147;p5: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148" name="Google Shape;148;p5: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Google Shape;153;g3df58a8bc65_0_0: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154" name="Google Shape;154;g3df58a8bc65_0_0: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155" name="Google Shape;155;g3df58a8bc65_0_0: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 name="Google Shape;174;p6: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175" name="Google Shape;175;p6: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176" name="Google Shape;176;p6: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 name="Google Shape;195;p7: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196" name="Google Shape;196;p7: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197" name="Google Shape;197;p7: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 name="Google Shape;219;p8: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p:spPr>
        <p:txBody>
          <a:bodyPr/>
          <a:lstStyle/>
          <a:p/>
        </p:txBody>
      </p:sp>
      <p:sp>
        <p:nvSpPr>
          <p:cNvPr id="220" name="Google Shape;220;p8:notes"/>
          <p:cNvSpPr>
            <a:spLocks noGrp="1" noEditPoints="1"/>
          </p:cNvSpPr>
          <p:nvPr>
            <p:ph type="body" idx="1"/>
          </p:nvPr>
        </p:nvSpPr>
        <p:spPr>
          <a:xfrm>
            <a:off x="685800" y="4343400"/>
            <a:ext cx="5486400" cy="4114800"/>
          </a:xfrm>
          <a:prstGeom prst="rect">
            <a:avLst/>
          </a:prstGeom>
          <a:noFill/>
          <a:ln>
            <a:noFill/>
          </a:ln>
        </p:spPr>
        <p:txBody>
          <a:bodyPr spcFirstLastPara="1" wrap="square" lIns="91425" tIns="45700" rIns="91425" bIns="45700" anchor="t">
            <a:noAutofit/>
          </a:bodyPr>
          <a:lstStyle/>
          <a:p>
            <a:pPr marL="0" indent="0" algn="l" rtl="0">
              <a:spcBef>
                <a:spcPts val="0"/>
              </a:spcBef>
              <a:spcAft>
                <a:spcPts val="0"/>
              </a:spcAft>
              <a:buNone/>
            </a:pPr>
          </a:p>
        </p:txBody>
      </p:sp>
      <p:sp>
        <p:nvSpPr>
          <p:cNvPr id="221" name="Google Shape;221;p8:notes"/>
          <p:cNvSpPr>
            <a:spLocks noGrp="1" noEditPoints="1"/>
          </p:cNvSpPr>
          <p:nvPr>
            <p:ph type="sldNum" idx="12"/>
          </p:nvPr>
        </p:nvSpPr>
        <p:spPr>
          <a:xfrm>
            <a:off x="3884613" y="8685213"/>
            <a:ext cx="2971800" cy="457200"/>
          </a:xfrm>
          <a:prstGeom prst="rect">
            <a:avLst/>
          </a:prstGeom>
          <a:noFill/>
          <a:ln>
            <a:noFill/>
          </a:ln>
        </p:spPr>
        <p:txBody>
          <a:bodyPr spcFirstLastPara="1" wrap="square" lIns="91425" tIns="45700" rIns="91425" bIns="45700" anchor="b">
            <a:noAutofit/>
          </a:body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OBJECT">
    <p:spTree>
      <p:nvGrpSpPr>
        <p:cNvPr id="1" name=""/>
        <p:cNvGrpSpPr/>
        <p:nvPr/>
      </p:nvGrpSpPr>
      <p:grpSpPr>
        <a:xfrm>
          <a:off x="0" y="0"/>
          <a:ext cx="0" cy="0"/>
          <a:chOff x="0" y="0"/>
          <a:chExt cx="0" cy="0"/>
        </a:xfrm>
      </p:grpSpPr>
      <p:sp>
        <p:nvSpPr>
          <p:cNvPr id="16" name="Google Shape;16;p26"/>
          <p:cNvSpPr>
            <a:spLocks noGrp="1" noEditPoints="1"/>
          </p:cNvSpPr>
          <p:nvPr>
            <p:ph type="title"/>
          </p:nvPr>
        </p:nvSpPr>
        <p:spPr>
          <a:xfrm>
            <a:off x="838200" y="365125"/>
            <a:ext cx="10515600" cy="1325563"/>
          </a:xfrm>
          <a:prstGeom prst="rect">
            <a:avLst/>
          </a:prstGeom>
          <a:noFill/>
          <a:ln>
            <a:noFill/>
          </a:ln>
        </p:spPr>
        <p:txBody>
          <a:bodyPr spcFirstLastPara="1" wrap="square" lIns="91425" tIns="45700" rIns="91425" bIns="45700" anchor="ctr">
            <a:normAutofit/>
          </a:bodyPr>
          <a:lstStyle>
            <a:lvl1pPr algn="l">
              <a:lnSpc>
                <a:spcPct val="90000"/>
              </a:lnSpc>
              <a:spcBef>
                <a:spcPts val="0"/>
              </a:spcBef>
              <a:spcAft>
                <a:spcPts val="0"/>
              </a:spcAft>
              <a:buClr>
                <a:schemeClr val="dk1"/>
              </a:buClr>
              <a:buSzPts val="1800"/>
              <a:buNone/>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p:txBody>
      </p:sp>
      <p:sp>
        <p:nvSpPr>
          <p:cNvPr id="17" name="Google Shape;17;p26"/>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lvl1pPr marL="457200" indent="-342900" algn="l">
              <a:lnSpc>
                <a:spcPct val="90000"/>
              </a:lnSpc>
              <a:spcBef>
                <a:spcPts val="1000"/>
              </a:spcBef>
              <a:spcAft>
                <a:spcPts val="0"/>
              </a:spcAft>
              <a:buClr>
                <a:schemeClr val="dk1"/>
              </a:buClr>
              <a:buSzPts val="1800"/>
              <a:buChar char="•"/>
            </a:lvl1pPr>
            <a:lvl2pPr marL="914400" lvl="1" indent="-342900" algn="l">
              <a:lnSpc>
                <a:spcPct val="90000"/>
              </a:lnSpc>
              <a:spcBef>
                <a:spcPts val="500"/>
              </a:spcBef>
              <a:spcAft>
                <a:spcPts val="0"/>
              </a:spcAft>
              <a:buClr>
                <a:schemeClr val="dk1"/>
              </a:buClr>
              <a:buSzPts val="1800"/>
              <a:buChar char="•"/>
            </a:lvl2pPr>
            <a:lvl3pPr marL="1371600" lvl="2" indent="-342900" algn="l">
              <a:lnSpc>
                <a:spcPct val="90000"/>
              </a:lnSpc>
              <a:spcBef>
                <a:spcPts val="500"/>
              </a:spcBef>
              <a:spcAft>
                <a:spcPts val="0"/>
              </a:spcAft>
              <a:buClr>
                <a:schemeClr val="dk1"/>
              </a:buClr>
              <a:buSzPts val="1800"/>
              <a:buChar char="•"/>
            </a:lvl3pPr>
            <a:lvl4pPr marL="1828800" lvl="3" indent="-342900" algn="l">
              <a:lnSpc>
                <a:spcPct val="90000"/>
              </a:lnSpc>
              <a:spcBef>
                <a:spcPts val="500"/>
              </a:spcBef>
              <a:spcAft>
                <a:spcPts val="0"/>
              </a:spcAft>
              <a:buClr>
                <a:schemeClr val="dk1"/>
              </a:buClr>
              <a:buSzPts val="1800"/>
              <a:buChar char="•"/>
            </a:lvl4pPr>
            <a:lvl5pPr marL="2286000" lvl="4" indent="-342900" algn="l">
              <a:lnSpc>
                <a:spcPct val="90000"/>
              </a:lnSpc>
              <a:spcBef>
                <a:spcPts val="5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pPr lvl="0"/>
          </a:p>
        </p:txBody>
      </p:sp>
      <p:sp>
        <p:nvSpPr>
          <p:cNvPr id="18" name="Google Shape;18;p26"/>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19" name="Google Shape;19;p26"/>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20" name="Google Shape;20;p26"/>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VERTICAL_TEXT">
    <p:spTree>
      <p:nvGrpSpPr>
        <p:cNvPr id="1" name=""/>
        <p:cNvGrpSpPr/>
        <p:nvPr/>
      </p:nvGrpSpPr>
      <p:grpSpPr>
        <a:xfrm>
          <a:off x="0" y="0"/>
          <a:ext cx="0" cy="0"/>
          <a:chOff x="0" y="0"/>
          <a:chExt cx="0" cy="0"/>
        </a:xfrm>
      </p:grpSpPr>
      <p:sp>
        <p:nvSpPr>
          <p:cNvPr id="73" name="Google Shape;73;p35"/>
          <p:cNvSpPr>
            <a:spLocks noGrp="1" noEditPoints="1"/>
          </p:cNvSpPr>
          <p:nvPr>
            <p:ph type="title"/>
          </p:nvPr>
        </p:nvSpPr>
        <p:spPr>
          <a:xfrm>
            <a:off x="838200" y="365125"/>
            <a:ext cx="10515600" cy="1325563"/>
          </a:xfrm>
          <a:prstGeom prst="rect">
            <a:avLst/>
          </a:prstGeom>
          <a:noFill/>
          <a:ln>
            <a:noFill/>
          </a:ln>
        </p:spPr>
        <p:txBody>
          <a:bodyPr spcFirstLastPara="1" wrap="square" lIns="91425" tIns="45700" rIns="91425" bIns="45700" anchor="ctr">
            <a:normAutofit/>
          </a:bodyPr>
          <a:lstStyle>
            <a:lvl1pPr algn="l">
              <a:lnSpc>
                <a:spcPct val="90000"/>
              </a:lnSpc>
              <a:spcBef>
                <a:spcPts val="0"/>
              </a:spcBef>
              <a:spcAft>
                <a:spcPts val="0"/>
              </a:spcAft>
              <a:buClr>
                <a:schemeClr val="dk1"/>
              </a:buClr>
              <a:buSzPts val="1800"/>
              <a:buNone/>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p:txBody>
      </p:sp>
      <p:sp>
        <p:nvSpPr>
          <p:cNvPr id="74" name="Google Shape;74;p35"/>
          <p:cNvSpPr>
            <a:spLocks noGrp="1" noEditPoints="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ormAutofit/>
          </a:bodyPr>
          <a:lstStyle>
            <a:lvl1pPr marL="457200" indent="-342900" algn="l">
              <a:lnSpc>
                <a:spcPct val="90000"/>
              </a:lnSpc>
              <a:spcBef>
                <a:spcPts val="1000"/>
              </a:spcBef>
              <a:spcAft>
                <a:spcPts val="0"/>
              </a:spcAft>
              <a:buClr>
                <a:schemeClr val="dk1"/>
              </a:buClr>
              <a:buSzPts val="1800"/>
              <a:buChar char="•"/>
            </a:lvl1pPr>
            <a:lvl2pPr marL="914400" lvl="1" indent="-342900" algn="l">
              <a:lnSpc>
                <a:spcPct val="90000"/>
              </a:lnSpc>
              <a:spcBef>
                <a:spcPts val="500"/>
              </a:spcBef>
              <a:spcAft>
                <a:spcPts val="0"/>
              </a:spcAft>
              <a:buClr>
                <a:schemeClr val="dk1"/>
              </a:buClr>
              <a:buSzPts val="1800"/>
              <a:buChar char="•"/>
            </a:lvl2pPr>
            <a:lvl3pPr marL="1371600" lvl="2" indent="-342900" algn="l">
              <a:lnSpc>
                <a:spcPct val="90000"/>
              </a:lnSpc>
              <a:spcBef>
                <a:spcPts val="500"/>
              </a:spcBef>
              <a:spcAft>
                <a:spcPts val="0"/>
              </a:spcAft>
              <a:buClr>
                <a:schemeClr val="dk1"/>
              </a:buClr>
              <a:buSzPts val="1800"/>
              <a:buChar char="•"/>
            </a:lvl3pPr>
            <a:lvl4pPr marL="1828800" lvl="3" indent="-342900" algn="l">
              <a:lnSpc>
                <a:spcPct val="90000"/>
              </a:lnSpc>
              <a:spcBef>
                <a:spcPts val="500"/>
              </a:spcBef>
              <a:spcAft>
                <a:spcPts val="0"/>
              </a:spcAft>
              <a:buClr>
                <a:schemeClr val="dk1"/>
              </a:buClr>
              <a:buSzPts val="1800"/>
              <a:buChar char="•"/>
            </a:lvl4pPr>
            <a:lvl5pPr marL="2286000" lvl="4" indent="-342900" algn="l">
              <a:lnSpc>
                <a:spcPct val="90000"/>
              </a:lnSpc>
              <a:spcBef>
                <a:spcPts val="5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pPr lvl="0"/>
          </a:p>
        </p:txBody>
      </p:sp>
      <p:sp>
        <p:nvSpPr>
          <p:cNvPr id="75" name="Google Shape;75;p35"/>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76" name="Google Shape;76;p35"/>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77" name="Google Shape;77;p35"/>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_TITLE_AND_VERTICAL_TEXT">
    <p:spTree>
      <p:nvGrpSpPr>
        <p:cNvPr id="1" name=""/>
        <p:cNvGrpSpPr/>
        <p:nvPr/>
      </p:nvGrpSpPr>
      <p:grpSpPr>
        <a:xfrm>
          <a:off x="0" y="0"/>
          <a:ext cx="0" cy="0"/>
          <a:chOff x="0" y="0"/>
          <a:chExt cx="0" cy="0"/>
        </a:xfrm>
      </p:grpSpPr>
      <p:sp>
        <p:nvSpPr>
          <p:cNvPr id="79" name="Google Shape;79;p36"/>
          <p:cNvSpPr>
            <a:spLocks noGrp="1" noEditPoints="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ormAutofit/>
          </a:bodyPr>
          <a:lstStyle>
            <a:lvl1pPr algn="l">
              <a:lnSpc>
                <a:spcPct val="90000"/>
              </a:lnSpc>
              <a:spcBef>
                <a:spcPts val="0"/>
              </a:spcBef>
              <a:spcAft>
                <a:spcPts val="0"/>
              </a:spcAft>
              <a:buClr>
                <a:schemeClr val="dk1"/>
              </a:buClr>
              <a:buSzPts val="1800"/>
              <a:buNone/>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p:txBody>
      </p:sp>
      <p:sp>
        <p:nvSpPr>
          <p:cNvPr id="80" name="Google Shape;80;p36"/>
          <p:cNvSpPr>
            <a:spLocks noGrp="1" noEditPoints="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ormAutofit/>
          </a:bodyPr>
          <a:lstStyle>
            <a:lvl1pPr marL="457200" indent="-342900" algn="l">
              <a:lnSpc>
                <a:spcPct val="90000"/>
              </a:lnSpc>
              <a:spcBef>
                <a:spcPts val="1000"/>
              </a:spcBef>
              <a:spcAft>
                <a:spcPts val="0"/>
              </a:spcAft>
              <a:buClr>
                <a:schemeClr val="dk1"/>
              </a:buClr>
              <a:buSzPts val="1800"/>
              <a:buChar char="•"/>
            </a:lvl1pPr>
            <a:lvl2pPr marL="914400" lvl="1" indent="-342900" algn="l">
              <a:lnSpc>
                <a:spcPct val="90000"/>
              </a:lnSpc>
              <a:spcBef>
                <a:spcPts val="500"/>
              </a:spcBef>
              <a:spcAft>
                <a:spcPts val="0"/>
              </a:spcAft>
              <a:buClr>
                <a:schemeClr val="dk1"/>
              </a:buClr>
              <a:buSzPts val="1800"/>
              <a:buChar char="•"/>
            </a:lvl2pPr>
            <a:lvl3pPr marL="1371600" lvl="2" indent="-342900" algn="l">
              <a:lnSpc>
                <a:spcPct val="90000"/>
              </a:lnSpc>
              <a:spcBef>
                <a:spcPts val="500"/>
              </a:spcBef>
              <a:spcAft>
                <a:spcPts val="0"/>
              </a:spcAft>
              <a:buClr>
                <a:schemeClr val="dk1"/>
              </a:buClr>
              <a:buSzPts val="1800"/>
              <a:buChar char="•"/>
            </a:lvl3pPr>
            <a:lvl4pPr marL="1828800" lvl="3" indent="-342900" algn="l">
              <a:lnSpc>
                <a:spcPct val="90000"/>
              </a:lnSpc>
              <a:spcBef>
                <a:spcPts val="500"/>
              </a:spcBef>
              <a:spcAft>
                <a:spcPts val="0"/>
              </a:spcAft>
              <a:buClr>
                <a:schemeClr val="dk1"/>
              </a:buClr>
              <a:buSzPts val="1800"/>
              <a:buChar char="•"/>
            </a:lvl4pPr>
            <a:lvl5pPr marL="2286000" lvl="4" indent="-342900" algn="l">
              <a:lnSpc>
                <a:spcPct val="90000"/>
              </a:lnSpc>
              <a:spcBef>
                <a:spcPts val="5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pPr lvl="0"/>
          </a:p>
        </p:txBody>
      </p:sp>
      <p:sp>
        <p:nvSpPr>
          <p:cNvPr id="81" name="Google Shape;81;p36"/>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82" name="Google Shape;82;p36"/>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83" name="Google Shape;83;p36"/>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22" name="Google Shape;22;p27"/>
          <p:cNvSpPr>
            <a:spLocks noGrp="1" noEditPoints="1"/>
          </p:cNvSpPr>
          <p:nvPr>
            <p:ph type="ctrTitle"/>
          </p:nvPr>
        </p:nvSpPr>
        <p:spPr>
          <a:xfrm>
            <a:off x="1524000" y="1122363"/>
            <a:ext cx="9144000" cy="2387600"/>
          </a:xfrm>
          <a:prstGeom prst="rect">
            <a:avLst/>
          </a:prstGeom>
          <a:noFill/>
          <a:ln>
            <a:noFill/>
          </a:ln>
        </p:spPr>
        <p:txBody>
          <a:bodyPr spcFirstLastPara="1" wrap="square" lIns="91425" tIns="45700" rIns="91425" bIns="45700" anchor="b">
            <a:normAutofit/>
          </a:bodyPr>
          <a:lstStyle>
            <a:lvl1pPr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p:txBody>
      </p:sp>
      <p:sp>
        <p:nvSpPr>
          <p:cNvPr id="23" name="Google Shape;23;p27"/>
          <p:cNvSpPr>
            <a:spLocks noGrp="1" noEditPoints="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ormAutofit/>
          </a:bodyPr>
          <a:lstStyle>
            <a:lvl1pPr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lvl="0"/>
          </a:p>
        </p:txBody>
      </p:sp>
      <p:sp>
        <p:nvSpPr>
          <p:cNvPr id="24" name="Google Shape;24;p27"/>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25" name="Google Shape;25;p27"/>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26" name="Google Shape;26;p27"/>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_HEADER">
    <p:spTree>
      <p:nvGrpSpPr>
        <p:cNvPr id="1" name=""/>
        <p:cNvGrpSpPr/>
        <p:nvPr/>
      </p:nvGrpSpPr>
      <p:grpSpPr>
        <a:xfrm>
          <a:off x="0" y="0"/>
          <a:ext cx="0" cy="0"/>
          <a:chOff x="0" y="0"/>
          <a:chExt cx="0" cy="0"/>
        </a:xfrm>
      </p:grpSpPr>
      <p:sp>
        <p:nvSpPr>
          <p:cNvPr id="28" name="Google Shape;28;p28"/>
          <p:cNvSpPr>
            <a:spLocks noGrp="1" noEditPoints="1"/>
          </p:cNvSpPr>
          <p:nvPr>
            <p:ph type="title"/>
          </p:nvPr>
        </p:nvSpPr>
        <p:spPr>
          <a:xfrm>
            <a:off x="831850" y="1709738"/>
            <a:ext cx="10515600" cy="2852737"/>
          </a:xfrm>
          <a:prstGeom prst="rect">
            <a:avLst/>
          </a:prstGeom>
          <a:noFill/>
          <a:ln>
            <a:noFill/>
          </a:ln>
        </p:spPr>
        <p:txBody>
          <a:bodyPr spcFirstLastPara="1" wrap="square" lIns="91425" tIns="45700" rIns="91425" bIns="45700" anchor="b">
            <a:normAutofit/>
          </a:bodyPr>
          <a:lstStyle>
            <a:lvl1pPr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p:txBody>
      </p:sp>
      <p:sp>
        <p:nvSpPr>
          <p:cNvPr id="29" name="Google Shape;29;p28"/>
          <p:cNvSpPr>
            <a:spLocks noGrp="1" noEditPoints="1"/>
          </p:cNvSpPr>
          <p:nvPr>
            <p:ph type="body" idx="1"/>
          </p:nvPr>
        </p:nvSpPr>
        <p:spPr>
          <a:xfrm>
            <a:off x="831850" y="4589463"/>
            <a:ext cx="10515600" cy="1500187"/>
          </a:xfrm>
          <a:prstGeom prst="rect">
            <a:avLst/>
          </a:prstGeom>
          <a:noFill/>
          <a:ln>
            <a:noFill/>
          </a:ln>
        </p:spPr>
        <p:txBody>
          <a:bodyPr spcFirstLastPara="1" wrap="square" lIns="91425" tIns="45700" rIns="91425" bIns="45700" anchor="t">
            <a:normAutofit/>
          </a:bodyPr>
          <a:lstStyle>
            <a:lvl1pPr marL="45720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p>
        </p:txBody>
      </p:sp>
      <p:sp>
        <p:nvSpPr>
          <p:cNvPr id="30" name="Google Shape;30;p28"/>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31" name="Google Shape;31;p28"/>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32" name="Google Shape;32;p28"/>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_OBJECTS">
    <p:spTree>
      <p:nvGrpSpPr>
        <p:cNvPr id="1" name=""/>
        <p:cNvGrpSpPr/>
        <p:nvPr/>
      </p:nvGrpSpPr>
      <p:grpSpPr>
        <a:xfrm>
          <a:off x="0" y="0"/>
          <a:ext cx="0" cy="0"/>
          <a:chOff x="0" y="0"/>
          <a:chExt cx="0" cy="0"/>
        </a:xfrm>
      </p:grpSpPr>
      <p:sp>
        <p:nvSpPr>
          <p:cNvPr id="34" name="Google Shape;34;p29"/>
          <p:cNvSpPr>
            <a:spLocks noGrp="1" noEditPoints="1"/>
          </p:cNvSpPr>
          <p:nvPr>
            <p:ph type="title"/>
          </p:nvPr>
        </p:nvSpPr>
        <p:spPr>
          <a:xfrm>
            <a:off x="838200" y="365125"/>
            <a:ext cx="10515600" cy="1325563"/>
          </a:xfrm>
          <a:prstGeom prst="rect">
            <a:avLst/>
          </a:prstGeom>
          <a:noFill/>
          <a:ln>
            <a:noFill/>
          </a:ln>
        </p:spPr>
        <p:txBody>
          <a:bodyPr spcFirstLastPara="1" wrap="square" lIns="91425" tIns="45700" rIns="91425" bIns="45700" anchor="ctr">
            <a:normAutofit/>
          </a:bodyPr>
          <a:lstStyle>
            <a:lvl1pPr algn="l">
              <a:lnSpc>
                <a:spcPct val="90000"/>
              </a:lnSpc>
              <a:spcBef>
                <a:spcPts val="0"/>
              </a:spcBef>
              <a:spcAft>
                <a:spcPts val="0"/>
              </a:spcAft>
              <a:buClr>
                <a:schemeClr val="dk1"/>
              </a:buClr>
              <a:buSzPts val="1800"/>
              <a:buNone/>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p:txBody>
      </p:sp>
      <p:sp>
        <p:nvSpPr>
          <p:cNvPr id="35" name="Google Shape;35;p29"/>
          <p:cNvSpPr>
            <a:spLocks noGrp="1" noEditPoints="1"/>
          </p:cNvSpPr>
          <p:nvPr>
            <p:ph type="body" idx="1"/>
          </p:nvPr>
        </p:nvSpPr>
        <p:spPr>
          <a:xfrm>
            <a:off x="838200" y="1825625"/>
            <a:ext cx="5181600" cy="4351338"/>
          </a:xfrm>
          <a:prstGeom prst="rect">
            <a:avLst/>
          </a:prstGeom>
          <a:noFill/>
          <a:ln>
            <a:noFill/>
          </a:ln>
        </p:spPr>
        <p:txBody>
          <a:bodyPr spcFirstLastPara="1" wrap="square" lIns="91425" tIns="45700" rIns="91425" bIns="45700" anchor="t">
            <a:normAutofit/>
          </a:bodyPr>
          <a:lstStyle>
            <a:lvl1pPr marL="457200" indent="-342900" algn="l">
              <a:lnSpc>
                <a:spcPct val="90000"/>
              </a:lnSpc>
              <a:spcBef>
                <a:spcPts val="1000"/>
              </a:spcBef>
              <a:spcAft>
                <a:spcPts val="0"/>
              </a:spcAft>
              <a:buClr>
                <a:schemeClr val="dk1"/>
              </a:buClr>
              <a:buSzPts val="1800"/>
              <a:buChar char="•"/>
            </a:lvl1pPr>
            <a:lvl2pPr marL="914400" lvl="1" indent="-342900" algn="l">
              <a:lnSpc>
                <a:spcPct val="90000"/>
              </a:lnSpc>
              <a:spcBef>
                <a:spcPts val="500"/>
              </a:spcBef>
              <a:spcAft>
                <a:spcPts val="0"/>
              </a:spcAft>
              <a:buClr>
                <a:schemeClr val="dk1"/>
              </a:buClr>
              <a:buSzPts val="1800"/>
              <a:buChar char="•"/>
            </a:lvl2pPr>
            <a:lvl3pPr marL="1371600" lvl="2" indent="-342900" algn="l">
              <a:lnSpc>
                <a:spcPct val="90000"/>
              </a:lnSpc>
              <a:spcBef>
                <a:spcPts val="500"/>
              </a:spcBef>
              <a:spcAft>
                <a:spcPts val="0"/>
              </a:spcAft>
              <a:buClr>
                <a:schemeClr val="dk1"/>
              </a:buClr>
              <a:buSzPts val="1800"/>
              <a:buChar char="•"/>
            </a:lvl3pPr>
            <a:lvl4pPr marL="1828800" lvl="3" indent="-342900" algn="l">
              <a:lnSpc>
                <a:spcPct val="90000"/>
              </a:lnSpc>
              <a:spcBef>
                <a:spcPts val="500"/>
              </a:spcBef>
              <a:spcAft>
                <a:spcPts val="0"/>
              </a:spcAft>
              <a:buClr>
                <a:schemeClr val="dk1"/>
              </a:buClr>
              <a:buSzPts val="1800"/>
              <a:buChar char="•"/>
            </a:lvl4pPr>
            <a:lvl5pPr marL="2286000" lvl="4" indent="-342900" algn="l">
              <a:lnSpc>
                <a:spcPct val="90000"/>
              </a:lnSpc>
              <a:spcBef>
                <a:spcPts val="5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pPr lvl="0"/>
          </a:p>
        </p:txBody>
      </p:sp>
      <p:sp>
        <p:nvSpPr>
          <p:cNvPr id="36" name="Google Shape;36;p29"/>
          <p:cNvSpPr>
            <a:spLocks noGrp="1" noEditPoints="1"/>
          </p:cNvSpPr>
          <p:nvPr>
            <p:ph type="body" idx="2"/>
          </p:nvPr>
        </p:nvSpPr>
        <p:spPr>
          <a:xfrm>
            <a:off x="6172200" y="1825625"/>
            <a:ext cx="5181600" cy="4351338"/>
          </a:xfrm>
          <a:prstGeom prst="rect">
            <a:avLst/>
          </a:prstGeom>
          <a:noFill/>
          <a:ln>
            <a:noFill/>
          </a:ln>
        </p:spPr>
        <p:txBody>
          <a:bodyPr spcFirstLastPara="1" wrap="square" lIns="91425" tIns="45700" rIns="91425" bIns="45700" anchor="t">
            <a:normAutofit/>
          </a:bodyPr>
          <a:lstStyle>
            <a:lvl1pPr marL="457200" indent="-342900" algn="l">
              <a:lnSpc>
                <a:spcPct val="90000"/>
              </a:lnSpc>
              <a:spcBef>
                <a:spcPts val="1000"/>
              </a:spcBef>
              <a:spcAft>
                <a:spcPts val="0"/>
              </a:spcAft>
              <a:buClr>
                <a:schemeClr val="dk1"/>
              </a:buClr>
              <a:buSzPts val="1800"/>
              <a:buChar char="•"/>
            </a:lvl1pPr>
            <a:lvl2pPr marL="914400" lvl="1" indent="-342900" algn="l">
              <a:lnSpc>
                <a:spcPct val="90000"/>
              </a:lnSpc>
              <a:spcBef>
                <a:spcPts val="500"/>
              </a:spcBef>
              <a:spcAft>
                <a:spcPts val="0"/>
              </a:spcAft>
              <a:buClr>
                <a:schemeClr val="dk1"/>
              </a:buClr>
              <a:buSzPts val="1800"/>
              <a:buChar char="•"/>
            </a:lvl2pPr>
            <a:lvl3pPr marL="1371600" lvl="2" indent="-342900" algn="l">
              <a:lnSpc>
                <a:spcPct val="90000"/>
              </a:lnSpc>
              <a:spcBef>
                <a:spcPts val="500"/>
              </a:spcBef>
              <a:spcAft>
                <a:spcPts val="0"/>
              </a:spcAft>
              <a:buClr>
                <a:schemeClr val="dk1"/>
              </a:buClr>
              <a:buSzPts val="1800"/>
              <a:buChar char="•"/>
            </a:lvl3pPr>
            <a:lvl4pPr marL="1828800" lvl="3" indent="-342900" algn="l">
              <a:lnSpc>
                <a:spcPct val="90000"/>
              </a:lnSpc>
              <a:spcBef>
                <a:spcPts val="500"/>
              </a:spcBef>
              <a:spcAft>
                <a:spcPts val="0"/>
              </a:spcAft>
              <a:buClr>
                <a:schemeClr val="dk1"/>
              </a:buClr>
              <a:buSzPts val="1800"/>
              <a:buChar char="•"/>
            </a:lvl4pPr>
            <a:lvl5pPr marL="2286000" lvl="4" indent="-342900" algn="l">
              <a:lnSpc>
                <a:spcPct val="90000"/>
              </a:lnSpc>
              <a:spcBef>
                <a:spcPts val="5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pPr lvl="0"/>
          </a:p>
        </p:txBody>
      </p:sp>
      <p:sp>
        <p:nvSpPr>
          <p:cNvPr id="37" name="Google Shape;37;p29"/>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38" name="Google Shape;38;p29"/>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39" name="Google Shape;39;p29"/>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
        <p:cNvGrpSpPr/>
        <p:nvPr/>
      </p:nvGrpSpPr>
      <p:grpSpPr>
        <a:xfrm>
          <a:off x="0" y="0"/>
          <a:ext cx="0" cy="0"/>
          <a:chOff x="0" y="0"/>
          <a:chExt cx="0" cy="0"/>
        </a:xfrm>
      </p:grpSpPr>
      <p:sp>
        <p:nvSpPr>
          <p:cNvPr id="41" name="Google Shape;41;p30"/>
          <p:cNvSpPr>
            <a:spLocks noGrp="1" noEditPoints="1"/>
          </p:cNvSpPr>
          <p:nvPr>
            <p:ph type="title"/>
          </p:nvPr>
        </p:nvSpPr>
        <p:spPr>
          <a:xfrm>
            <a:off x="839788" y="365125"/>
            <a:ext cx="10515600" cy="1325563"/>
          </a:xfrm>
          <a:prstGeom prst="rect">
            <a:avLst/>
          </a:prstGeom>
          <a:noFill/>
          <a:ln>
            <a:noFill/>
          </a:ln>
        </p:spPr>
        <p:txBody>
          <a:bodyPr spcFirstLastPara="1" wrap="square" lIns="91425" tIns="45700" rIns="91425" bIns="45700" anchor="ctr">
            <a:normAutofit/>
          </a:bodyPr>
          <a:lstStyle>
            <a:lvl1pPr algn="l">
              <a:lnSpc>
                <a:spcPct val="90000"/>
              </a:lnSpc>
              <a:spcBef>
                <a:spcPts val="0"/>
              </a:spcBef>
              <a:spcAft>
                <a:spcPts val="0"/>
              </a:spcAft>
              <a:buClr>
                <a:schemeClr val="dk1"/>
              </a:buClr>
              <a:buSzPts val="1800"/>
              <a:buNone/>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p:txBody>
      </p:sp>
      <p:sp>
        <p:nvSpPr>
          <p:cNvPr id="42" name="Google Shape;42;p30"/>
          <p:cNvSpPr>
            <a:spLocks noGrp="1" noEditPoints="1"/>
          </p:cNvSpPr>
          <p:nvPr>
            <p:ph type="body" idx="1"/>
          </p:nvPr>
        </p:nvSpPr>
        <p:spPr>
          <a:xfrm>
            <a:off x="839788" y="1681163"/>
            <a:ext cx="5157787" cy="823912"/>
          </a:xfrm>
          <a:prstGeom prst="rect">
            <a:avLst/>
          </a:prstGeom>
          <a:noFill/>
          <a:ln>
            <a:noFill/>
          </a:ln>
        </p:spPr>
        <p:txBody>
          <a:bodyPr spcFirstLastPara="1" wrap="square" lIns="91425" tIns="45700" rIns="91425" bIns="45700" anchor="b">
            <a:normAutofit/>
          </a:bodyPr>
          <a:lstStyle>
            <a:lvl1pPr marL="45720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p>
        </p:txBody>
      </p:sp>
      <p:sp>
        <p:nvSpPr>
          <p:cNvPr id="43" name="Google Shape;43;p30"/>
          <p:cNvSpPr>
            <a:spLocks noGrp="1" noEditPoints="1"/>
          </p:cNvSpPr>
          <p:nvPr>
            <p:ph type="body" idx="2"/>
          </p:nvPr>
        </p:nvSpPr>
        <p:spPr>
          <a:xfrm>
            <a:off x="839788" y="2505075"/>
            <a:ext cx="5157787" cy="3684588"/>
          </a:xfrm>
          <a:prstGeom prst="rect">
            <a:avLst/>
          </a:prstGeom>
          <a:noFill/>
          <a:ln>
            <a:noFill/>
          </a:ln>
        </p:spPr>
        <p:txBody>
          <a:bodyPr spcFirstLastPara="1" wrap="square" lIns="91425" tIns="45700" rIns="91425" bIns="45700" anchor="t">
            <a:normAutofit/>
          </a:bodyPr>
          <a:lstStyle>
            <a:lvl1pPr marL="457200" indent="-342900" algn="l">
              <a:lnSpc>
                <a:spcPct val="90000"/>
              </a:lnSpc>
              <a:spcBef>
                <a:spcPts val="1000"/>
              </a:spcBef>
              <a:spcAft>
                <a:spcPts val="0"/>
              </a:spcAft>
              <a:buClr>
                <a:schemeClr val="dk1"/>
              </a:buClr>
              <a:buSzPts val="1800"/>
              <a:buChar char="•"/>
            </a:lvl1pPr>
            <a:lvl2pPr marL="914400" lvl="1" indent="-342900" algn="l">
              <a:lnSpc>
                <a:spcPct val="90000"/>
              </a:lnSpc>
              <a:spcBef>
                <a:spcPts val="500"/>
              </a:spcBef>
              <a:spcAft>
                <a:spcPts val="0"/>
              </a:spcAft>
              <a:buClr>
                <a:schemeClr val="dk1"/>
              </a:buClr>
              <a:buSzPts val="1800"/>
              <a:buChar char="•"/>
            </a:lvl2pPr>
            <a:lvl3pPr marL="1371600" lvl="2" indent="-342900" algn="l">
              <a:lnSpc>
                <a:spcPct val="90000"/>
              </a:lnSpc>
              <a:spcBef>
                <a:spcPts val="500"/>
              </a:spcBef>
              <a:spcAft>
                <a:spcPts val="0"/>
              </a:spcAft>
              <a:buClr>
                <a:schemeClr val="dk1"/>
              </a:buClr>
              <a:buSzPts val="1800"/>
              <a:buChar char="•"/>
            </a:lvl3pPr>
            <a:lvl4pPr marL="1828800" lvl="3" indent="-342900" algn="l">
              <a:lnSpc>
                <a:spcPct val="90000"/>
              </a:lnSpc>
              <a:spcBef>
                <a:spcPts val="500"/>
              </a:spcBef>
              <a:spcAft>
                <a:spcPts val="0"/>
              </a:spcAft>
              <a:buClr>
                <a:schemeClr val="dk1"/>
              </a:buClr>
              <a:buSzPts val="1800"/>
              <a:buChar char="•"/>
            </a:lvl4pPr>
            <a:lvl5pPr marL="2286000" lvl="4" indent="-342900" algn="l">
              <a:lnSpc>
                <a:spcPct val="90000"/>
              </a:lnSpc>
              <a:spcBef>
                <a:spcPts val="5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pPr lvl="0"/>
          </a:p>
        </p:txBody>
      </p:sp>
      <p:sp>
        <p:nvSpPr>
          <p:cNvPr id="44" name="Google Shape;44;p30"/>
          <p:cNvSpPr>
            <a:spLocks noGrp="1" noEditPoints="1"/>
          </p:cNvSpPr>
          <p:nvPr>
            <p:ph type="body" idx="3"/>
          </p:nvPr>
        </p:nvSpPr>
        <p:spPr>
          <a:xfrm>
            <a:off x="6172200" y="1681163"/>
            <a:ext cx="5183188" cy="823912"/>
          </a:xfrm>
          <a:prstGeom prst="rect">
            <a:avLst/>
          </a:prstGeom>
          <a:noFill/>
          <a:ln>
            <a:noFill/>
          </a:ln>
        </p:spPr>
        <p:txBody>
          <a:bodyPr spcFirstLastPara="1" wrap="square" lIns="91425" tIns="45700" rIns="91425" bIns="45700" anchor="b">
            <a:normAutofit/>
          </a:bodyPr>
          <a:lstStyle>
            <a:lvl1pPr marL="45720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p>
        </p:txBody>
      </p:sp>
      <p:sp>
        <p:nvSpPr>
          <p:cNvPr id="45" name="Google Shape;45;p30"/>
          <p:cNvSpPr>
            <a:spLocks noGrp="1" noEditPoints="1"/>
          </p:cNvSpPr>
          <p:nvPr>
            <p:ph type="body" idx="4"/>
          </p:nvPr>
        </p:nvSpPr>
        <p:spPr>
          <a:xfrm>
            <a:off x="6172200" y="2505075"/>
            <a:ext cx="5183188" cy="3684588"/>
          </a:xfrm>
          <a:prstGeom prst="rect">
            <a:avLst/>
          </a:prstGeom>
          <a:noFill/>
          <a:ln>
            <a:noFill/>
          </a:ln>
        </p:spPr>
        <p:txBody>
          <a:bodyPr spcFirstLastPara="1" wrap="square" lIns="91425" tIns="45700" rIns="91425" bIns="45700" anchor="t">
            <a:normAutofit/>
          </a:bodyPr>
          <a:lstStyle>
            <a:lvl1pPr marL="457200" indent="-342900" algn="l">
              <a:lnSpc>
                <a:spcPct val="90000"/>
              </a:lnSpc>
              <a:spcBef>
                <a:spcPts val="1000"/>
              </a:spcBef>
              <a:spcAft>
                <a:spcPts val="0"/>
              </a:spcAft>
              <a:buClr>
                <a:schemeClr val="dk1"/>
              </a:buClr>
              <a:buSzPts val="1800"/>
              <a:buChar char="•"/>
            </a:lvl1pPr>
            <a:lvl2pPr marL="914400" lvl="1" indent="-342900" algn="l">
              <a:lnSpc>
                <a:spcPct val="90000"/>
              </a:lnSpc>
              <a:spcBef>
                <a:spcPts val="500"/>
              </a:spcBef>
              <a:spcAft>
                <a:spcPts val="0"/>
              </a:spcAft>
              <a:buClr>
                <a:schemeClr val="dk1"/>
              </a:buClr>
              <a:buSzPts val="1800"/>
              <a:buChar char="•"/>
            </a:lvl2pPr>
            <a:lvl3pPr marL="1371600" lvl="2" indent="-342900" algn="l">
              <a:lnSpc>
                <a:spcPct val="90000"/>
              </a:lnSpc>
              <a:spcBef>
                <a:spcPts val="500"/>
              </a:spcBef>
              <a:spcAft>
                <a:spcPts val="0"/>
              </a:spcAft>
              <a:buClr>
                <a:schemeClr val="dk1"/>
              </a:buClr>
              <a:buSzPts val="1800"/>
              <a:buChar char="•"/>
            </a:lvl3pPr>
            <a:lvl4pPr marL="1828800" lvl="3" indent="-342900" algn="l">
              <a:lnSpc>
                <a:spcPct val="90000"/>
              </a:lnSpc>
              <a:spcBef>
                <a:spcPts val="500"/>
              </a:spcBef>
              <a:spcAft>
                <a:spcPts val="0"/>
              </a:spcAft>
              <a:buClr>
                <a:schemeClr val="dk1"/>
              </a:buClr>
              <a:buSzPts val="1800"/>
              <a:buChar char="•"/>
            </a:lvl4pPr>
            <a:lvl5pPr marL="2286000" lvl="4" indent="-342900" algn="l">
              <a:lnSpc>
                <a:spcPct val="90000"/>
              </a:lnSpc>
              <a:spcBef>
                <a:spcPts val="5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pPr lvl="0"/>
          </a:p>
        </p:txBody>
      </p:sp>
      <p:sp>
        <p:nvSpPr>
          <p:cNvPr id="46" name="Google Shape;46;p30"/>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47" name="Google Shape;47;p30"/>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48" name="Google Shape;48;p30"/>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_ONLY">
    <p:spTree>
      <p:nvGrpSpPr>
        <p:cNvPr id="1" name=""/>
        <p:cNvGrpSpPr/>
        <p:nvPr/>
      </p:nvGrpSpPr>
      <p:grpSpPr>
        <a:xfrm>
          <a:off x="0" y="0"/>
          <a:ext cx="0" cy="0"/>
          <a:chOff x="0" y="0"/>
          <a:chExt cx="0" cy="0"/>
        </a:xfrm>
      </p:grpSpPr>
      <p:sp>
        <p:nvSpPr>
          <p:cNvPr id="50" name="Google Shape;50;p31"/>
          <p:cNvSpPr>
            <a:spLocks noGrp="1" noEditPoints="1"/>
          </p:cNvSpPr>
          <p:nvPr>
            <p:ph type="title"/>
          </p:nvPr>
        </p:nvSpPr>
        <p:spPr>
          <a:xfrm>
            <a:off x="838200" y="365125"/>
            <a:ext cx="10515600" cy="1325563"/>
          </a:xfrm>
          <a:prstGeom prst="rect">
            <a:avLst/>
          </a:prstGeom>
          <a:noFill/>
          <a:ln>
            <a:noFill/>
          </a:ln>
        </p:spPr>
        <p:txBody>
          <a:bodyPr spcFirstLastPara="1" wrap="square" lIns="91425" tIns="45700" rIns="91425" bIns="45700" anchor="ctr">
            <a:normAutofit/>
          </a:bodyPr>
          <a:lstStyle>
            <a:lvl1pPr algn="l">
              <a:lnSpc>
                <a:spcPct val="90000"/>
              </a:lnSpc>
              <a:spcBef>
                <a:spcPts val="0"/>
              </a:spcBef>
              <a:spcAft>
                <a:spcPts val="0"/>
              </a:spcAft>
              <a:buClr>
                <a:schemeClr val="dk1"/>
              </a:buClr>
              <a:buSzPts val="1800"/>
              <a:buNone/>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p:txBody>
      </p:sp>
      <p:sp>
        <p:nvSpPr>
          <p:cNvPr id="51" name="Google Shape;51;p31"/>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52" name="Google Shape;52;p31"/>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53" name="Google Shape;53;p31"/>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5" name="Google Shape;55;p32"/>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56" name="Google Shape;56;p32"/>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57" name="Google Shape;57;p32"/>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OBJECT_WITH_CAPTION_TEXT">
    <p:spTree>
      <p:nvGrpSpPr>
        <p:cNvPr id="1" name=""/>
        <p:cNvGrpSpPr/>
        <p:nvPr/>
      </p:nvGrpSpPr>
      <p:grpSpPr>
        <a:xfrm>
          <a:off x="0" y="0"/>
          <a:ext cx="0" cy="0"/>
          <a:chOff x="0" y="0"/>
          <a:chExt cx="0" cy="0"/>
        </a:xfrm>
      </p:grpSpPr>
      <p:sp>
        <p:nvSpPr>
          <p:cNvPr id="59" name="Google Shape;59;p33"/>
          <p:cNvSpPr>
            <a:spLocks noGrp="1" noEditPoints="1"/>
          </p:cNvSpPr>
          <p:nvPr>
            <p:ph type="title"/>
          </p:nvPr>
        </p:nvSpPr>
        <p:spPr>
          <a:xfrm>
            <a:off x="839788" y="457200"/>
            <a:ext cx="3932237" cy="1600200"/>
          </a:xfrm>
          <a:prstGeom prst="rect">
            <a:avLst/>
          </a:prstGeom>
          <a:noFill/>
          <a:ln>
            <a:noFill/>
          </a:ln>
        </p:spPr>
        <p:txBody>
          <a:bodyPr spcFirstLastPara="1" wrap="square" lIns="91425" tIns="45700" rIns="91425" bIns="45700" anchor="b">
            <a:normAutofit/>
          </a:bodyPr>
          <a:lstStyle>
            <a:lvl1pPr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p:txBody>
      </p:sp>
      <p:sp>
        <p:nvSpPr>
          <p:cNvPr id="60" name="Google Shape;60;p33"/>
          <p:cNvSpPr>
            <a:spLocks noGrp="1" noEditPoints="1"/>
          </p:cNvSpPr>
          <p:nvPr>
            <p:ph type="body" idx="1"/>
          </p:nvPr>
        </p:nvSpPr>
        <p:spPr>
          <a:xfrm>
            <a:off x="5183188" y="987425"/>
            <a:ext cx="6172200" cy="4873625"/>
          </a:xfrm>
          <a:prstGeom prst="rect">
            <a:avLst/>
          </a:prstGeom>
          <a:noFill/>
          <a:ln>
            <a:noFill/>
          </a:ln>
        </p:spPr>
        <p:txBody>
          <a:bodyPr spcFirstLastPara="1" wrap="square" lIns="91425" tIns="45700" rIns="91425" bIns="45700" anchor="t">
            <a:normAutofit/>
          </a:bodyPr>
          <a:lstStyle>
            <a:lvl1pPr marL="45720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p>
        </p:txBody>
      </p:sp>
      <p:sp>
        <p:nvSpPr>
          <p:cNvPr id="61" name="Google Shape;61;p33"/>
          <p:cNvSpPr>
            <a:spLocks noGrp="1" noEditPoints="1"/>
          </p:cNvSpPr>
          <p:nvPr>
            <p:ph type="body" idx="2"/>
          </p:nvPr>
        </p:nvSpPr>
        <p:spPr>
          <a:xfrm>
            <a:off x="839788" y="2057400"/>
            <a:ext cx="3932237" cy="3811588"/>
          </a:xfrm>
          <a:prstGeom prst="rect">
            <a:avLst/>
          </a:prstGeom>
          <a:noFill/>
          <a:ln>
            <a:noFill/>
          </a:ln>
        </p:spPr>
        <p:txBody>
          <a:bodyPr spcFirstLastPara="1" wrap="square" lIns="91425" tIns="45700" rIns="91425" bIns="45700" anchor="t">
            <a:normAutofit/>
          </a:bodyPr>
          <a:lstStyle>
            <a:lvl1pPr marL="45720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p>
        </p:txBody>
      </p:sp>
      <p:sp>
        <p:nvSpPr>
          <p:cNvPr id="62" name="Google Shape;62;p33"/>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63" name="Google Shape;63;p33"/>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64" name="Google Shape;64;p33"/>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_WITH_CAPTION_TEXT">
    <p:spTree>
      <p:nvGrpSpPr>
        <p:cNvPr id="1" name=""/>
        <p:cNvGrpSpPr/>
        <p:nvPr/>
      </p:nvGrpSpPr>
      <p:grpSpPr>
        <a:xfrm>
          <a:off x="0" y="0"/>
          <a:ext cx="0" cy="0"/>
          <a:chOff x="0" y="0"/>
          <a:chExt cx="0" cy="0"/>
        </a:xfrm>
      </p:grpSpPr>
      <p:sp>
        <p:nvSpPr>
          <p:cNvPr id="66" name="Google Shape;66;p34"/>
          <p:cNvSpPr>
            <a:spLocks noGrp="1" noEditPoints="1"/>
          </p:cNvSpPr>
          <p:nvPr>
            <p:ph type="title"/>
          </p:nvPr>
        </p:nvSpPr>
        <p:spPr>
          <a:xfrm>
            <a:off x="839788" y="457200"/>
            <a:ext cx="3932237" cy="1600200"/>
          </a:xfrm>
          <a:prstGeom prst="rect">
            <a:avLst/>
          </a:prstGeom>
          <a:noFill/>
          <a:ln>
            <a:noFill/>
          </a:ln>
        </p:spPr>
        <p:txBody>
          <a:bodyPr spcFirstLastPara="1" wrap="square" lIns="91425" tIns="45700" rIns="91425" bIns="45700" anchor="b">
            <a:normAutofit/>
          </a:bodyPr>
          <a:lstStyle>
            <a:lvl1pPr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p:txBody>
      </p:sp>
      <p:sp>
        <p:nvSpPr>
          <p:cNvPr id="67" name="Google Shape;67;p34"/>
          <p:cNvSpPr>
            <a:spLocks noGrp="1" noEditPoints="1"/>
          </p:cNvSpPr>
          <p:nvPr>
            <p:ph type="pic" idx="2"/>
          </p:nvPr>
        </p:nvSpPr>
        <p:spPr>
          <a:xfrm>
            <a:off x="5183188" y="987425"/>
            <a:ext cx="6172200" cy="4873625"/>
          </a:xfrm>
          <a:prstGeom prst="rect">
            <a:avLst/>
          </a:prstGeom>
          <a:noFill/>
          <a:ln>
            <a:noFill/>
          </a:ln>
        </p:spPr>
        <p:txBody>
          <a:bodyPr/>
          <a:lstStyle/>
          <a:p>
            <a:pPr lvl="0"/>
          </a:p>
        </p:txBody>
      </p:sp>
      <p:sp>
        <p:nvSpPr>
          <p:cNvPr id="68" name="Google Shape;68;p34"/>
          <p:cNvSpPr>
            <a:spLocks noGrp="1" noEditPoints="1"/>
          </p:cNvSpPr>
          <p:nvPr>
            <p:ph type="body" idx="1"/>
          </p:nvPr>
        </p:nvSpPr>
        <p:spPr>
          <a:xfrm>
            <a:off x="839788" y="2057400"/>
            <a:ext cx="3932237" cy="3811588"/>
          </a:xfrm>
          <a:prstGeom prst="rect">
            <a:avLst/>
          </a:prstGeom>
          <a:noFill/>
          <a:ln>
            <a:noFill/>
          </a:ln>
        </p:spPr>
        <p:txBody>
          <a:bodyPr spcFirstLastPara="1" wrap="square" lIns="91425" tIns="45700" rIns="91425" bIns="45700" anchor="t">
            <a:normAutofit/>
          </a:bodyPr>
          <a:lstStyle>
            <a:lvl1pPr marL="45720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p>
        </p:txBody>
      </p:sp>
      <p:sp>
        <p:nvSpPr>
          <p:cNvPr id="69" name="Google Shape;69;p34"/>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70" name="Google Shape;70;p34"/>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algn="ct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p:txBody>
      </p:sp>
      <p:sp>
        <p:nvSpPr>
          <p:cNvPr id="71" name="Google Shape;71;p34"/>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p:bgPr>
    </p:bg>
    <p:spTree>
      <p:nvGrpSpPr>
        <p:cNvPr id="1" name=""/>
        <p:cNvGrpSpPr/>
        <p:nvPr/>
      </p:nvGrpSpPr>
      <p:grpSpPr>
        <a:xfrm>
          <a:off x="0" y="0"/>
          <a:ext cx="0" cy="0"/>
          <a:chOff x="0" y="0"/>
          <a:chExt cx="0" cy="0"/>
        </a:xfrm>
      </p:grpSpPr>
      <p:sp>
        <p:nvSpPr>
          <p:cNvPr id="10" name="Google Shape;10;p25"/>
          <p:cNvSpPr>
            <a:spLocks noGrp="1" noEditPoints="1"/>
          </p:cNvSpPr>
          <p:nvPr>
            <p:ph type="title"/>
          </p:nvPr>
        </p:nvSpPr>
        <p:spPr>
          <a:xfrm>
            <a:off x="838200" y="365125"/>
            <a:ext cx="10515600" cy="1325563"/>
          </a:xfrm>
          <a:prstGeom prst="rect">
            <a:avLst/>
          </a:prstGeom>
          <a:noFill/>
          <a:ln>
            <a:noFill/>
          </a:ln>
        </p:spPr>
        <p:txBody>
          <a:bodyPr spcFirstLastPara="1" wrap="square" lIns="91425" tIns="45700" rIns="91425" bIns="45700" anchor="ctr">
            <a:normAutofit/>
          </a:bodyPr>
          <a:lstStyle>
            <a:lvl1pPr marR="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5"/>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lvl1pPr marL="457200" marR="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p>
        </p:txBody>
      </p:sp>
      <p:sp>
        <p:nvSpPr>
          <p:cNvPr id="12" name="Google Shape;12;p25"/>
          <p:cNvSpPr>
            <a:spLocks noGrp="1" noEditPoints="1"/>
          </p:cNvSpPr>
          <p:nvPr>
            <p:ph type="dt" idx="10"/>
          </p:nvPr>
        </p:nvSpPr>
        <p:spPr>
          <a:xfrm>
            <a:off x="838200" y="6356350"/>
            <a:ext cx="2743200" cy="365125"/>
          </a:xfrm>
          <a:prstGeom prst="rect">
            <a:avLst/>
          </a:prstGeom>
          <a:noFill/>
          <a:ln>
            <a:noFill/>
          </a:ln>
        </p:spPr>
        <p:txBody>
          <a:bodyPr spcFirstLastPara="1" wrap="square" lIns="91425" tIns="45700" rIns="91425" bIns="45700" anchor="ctr">
            <a:noAutofit/>
          </a:bodyPr>
          <a:lstStyle>
            <a:lvl1pPr marR="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13" name="Google Shape;13;p25"/>
          <p:cNvSpPr>
            <a:spLocks noGrp="1" noEditPoints="1"/>
          </p:cNvSpPr>
          <p:nvPr>
            <p:ph type="ftr" idx="11"/>
          </p:nvPr>
        </p:nvSpPr>
        <p:spPr>
          <a:xfrm>
            <a:off x="4038600" y="6356350"/>
            <a:ext cx="4114800" cy="365125"/>
          </a:xfrm>
          <a:prstGeom prst="rect">
            <a:avLst/>
          </a:prstGeom>
          <a:noFill/>
          <a:ln>
            <a:noFill/>
          </a:ln>
        </p:spPr>
        <p:txBody>
          <a:bodyPr spcFirstLastPara="1" wrap="square" lIns="91425" tIns="45700" rIns="91425" bIns="45700" anchor="ctr">
            <a:noAutofit/>
          </a:bodyPr>
          <a:lstStyle>
            <a:lvl1pPr marR="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14" name="Google Shape;14;p25"/>
          <p:cNvSpPr>
            <a:spLocks noGrp="1" noEditPoints="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oAutofit/>
          </a:bodyPr>
          <a:lstStyle>
            <a:lvl1pPr marL="0" marR="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med">
        <p159:morph option="byObject"/>
      </p:transition>
    </mc:Choice>
    <mc:Fallback>
      <p:transition spd="med">
        <p:fade/>
      </p:transition>
    </mc:Fallback>
  </mc:AlternateContent>
  <p:hf dt="0" sldNum="0" hdr="0" ftr="0"/>
  <p:txStyles>
    <p:titleStyle>
      <a:lvl1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lvl1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34.jpg"/><Relationship Id="rId10" Type="http://schemas.openxmlformats.org/officeDocument/2006/relationships/image" Target="../media/image42.jpg"/><Relationship Id="rId11" Type="http://schemas.openxmlformats.org/officeDocument/2006/relationships/image" Target="../media/image43.jpg"/><Relationship Id="rId12" Type="http://schemas.openxmlformats.org/officeDocument/2006/relationships/image" Target="../media/image44.jpg"/><Relationship Id="rId13" Type="http://schemas.openxmlformats.org/officeDocument/2006/relationships/slideLayout" Target="../slideLayouts/slideLayout2.xml"/><Relationship Id="rId14" Type="http://schemas.openxmlformats.org/officeDocument/2006/relationships/notesSlide" Target="../notesSlides/notesSlide10.xml"/><Relationship Id="rId2" Type="http://schemas.openxmlformats.org/officeDocument/2006/relationships/image" Target="../media/image39.jpg"/><Relationship Id="rId3" Type="http://schemas.openxmlformats.org/officeDocument/2006/relationships/image" Target="../media/image28.jpg"/><Relationship Id="rId4" Type="http://schemas.openxmlformats.org/officeDocument/2006/relationships/image" Target="../media/image6.jpg"/><Relationship Id="rId5" Type="http://schemas.openxmlformats.org/officeDocument/2006/relationships/image" Target="../media/image31.jpg"/><Relationship Id="rId6" Type="http://schemas.openxmlformats.org/officeDocument/2006/relationships/image" Target="../media/image20.jpg"/><Relationship Id="rId7" Type="http://schemas.openxmlformats.org/officeDocument/2006/relationships/image" Target="../media/image40.jpg"/><Relationship Id="rId8" Type="http://schemas.openxmlformats.org/officeDocument/2006/relationships/image" Target="../media/image41.jpg"/><Relationship Id="rId9"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image" Target="../media/image27.jpg"/><Relationship Id="rId10" Type="http://schemas.openxmlformats.org/officeDocument/2006/relationships/image" Target="../media/image29.jpg"/><Relationship Id="rId11" Type="http://schemas.openxmlformats.org/officeDocument/2006/relationships/image" Target="../media/image35.jpg"/><Relationship Id="rId12" Type="http://schemas.openxmlformats.org/officeDocument/2006/relationships/image" Target="../media/image47.jpg"/><Relationship Id="rId13" Type="http://schemas.openxmlformats.org/officeDocument/2006/relationships/slideLayout" Target="../slideLayouts/slideLayout2.xml"/><Relationship Id="rId14" Type="http://schemas.openxmlformats.org/officeDocument/2006/relationships/notesSlide" Target="../notesSlides/notesSlide11.xml"/><Relationship Id="rId2" Type="http://schemas.openxmlformats.org/officeDocument/2006/relationships/image" Target="../media/image43.jpg"/><Relationship Id="rId3" Type="http://schemas.openxmlformats.org/officeDocument/2006/relationships/image" Target="../media/image14.jpg"/><Relationship Id="rId4" Type="http://schemas.openxmlformats.org/officeDocument/2006/relationships/image" Target="../media/image17.jpg"/><Relationship Id="rId5" Type="http://schemas.openxmlformats.org/officeDocument/2006/relationships/image" Target="../media/image45.jpg"/><Relationship Id="rId6" Type="http://schemas.openxmlformats.org/officeDocument/2006/relationships/image" Target="../media/image7.jpg"/><Relationship Id="rId7" Type="http://schemas.openxmlformats.org/officeDocument/2006/relationships/image" Target="../media/image42.jpg"/><Relationship Id="rId8" Type="http://schemas.openxmlformats.org/officeDocument/2006/relationships/image" Target="../media/image46.jpg"/><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image" Target="../media/image34.jpg"/><Relationship Id="rId10" Type="http://schemas.openxmlformats.org/officeDocument/2006/relationships/image" Target="../media/image2.jpg"/><Relationship Id="rId11" Type="http://schemas.openxmlformats.org/officeDocument/2006/relationships/slideLayout" Target="../slideLayouts/slideLayout2.xml"/><Relationship Id="rId12" Type="http://schemas.openxmlformats.org/officeDocument/2006/relationships/notesSlide" Target="../notesSlides/notesSlide12.xml"/><Relationship Id="rId13" Type="http://schemas.openxmlformats.org/officeDocument/2006/relationships/comments" Target="../comments/comment2.xml"/><Relationship Id="rId2" Type="http://schemas.openxmlformats.org/officeDocument/2006/relationships/image" Target="../media/image32.jpg"/><Relationship Id="rId3" Type="http://schemas.openxmlformats.org/officeDocument/2006/relationships/image" Target="../media/image39.jpg"/><Relationship Id="rId4" Type="http://schemas.openxmlformats.org/officeDocument/2006/relationships/image" Target="../media/image48.jpg"/><Relationship Id="rId5" Type="http://schemas.openxmlformats.org/officeDocument/2006/relationships/image" Target="../media/image27.jpg"/><Relationship Id="rId6" Type="http://schemas.openxmlformats.org/officeDocument/2006/relationships/image" Target="../media/image43.jpg"/><Relationship Id="rId7" Type="http://schemas.openxmlformats.org/officeDocument/2006/relationships/image" Target="../media/image46.jpg"/><Relationship Id="rId8" Type="http://schemas.openxmlformats.org/officeDocument/2006/relationships/image" Target="../media/image49.jpg"/><Relationship Id="rId9"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image" Target="../media/image45.jpg"/><Relationship Id="rId10" Type="http://schemas.openxmlformats.org/officeDocument/2006/relationships/image" Target="../media/image42.jpg"/><Relationship Id="rId11" Type="http://schemas.openxmlformats.org/officeDocument/2006/relationships/slideLayout" Target="../slideLayouts/slideLayout1.xml"/><Relationship Id="rId12" Type="http://schemas.openxmlformats.org/officeDocument/2006/relationships/notesSlide" Target="../notesSlides/notesSlide13.xml"/><Relationship Id="rId2" Type="http://schemas.openxmlformats.org/officeDocument/2006/relationships/image" Target="../media/image36.jpg"/><Relationship Id="rId3" Type="http://schemas.openxmlformats.org/officeDocument/2006/relationships/image" Target="../media/image10.jpg"/><Relationship Id="rId4" Type="http://schemas.openxmlformats.org/officeDocument/2006/relationships/image" Target="../media/image47.jpg"/><Relationship Id="rId5" Type="http://schemas.openxmlformats.org/officeDocument/2006/relationships/image" Target="../media/image24.jpg"/><Relationship Id="rId6" Type="http://schemas.openxmlformats.org/officeDocument/2006/relationships/image" Target="../media/image28.jpg"/><Relationship Id="rId7" Type="http://schemas.openxmlformats.org/officeDocument/2006/relationships/image" Target="../media/image50.jpg"/><Relationship Id="rId8" Type="http://schemas.openxmlformats.org/officeDocument/2006/relationships/image" Target="../media/image12.jpg"/><Relationship Id="rId9" Type="http://schemas.openxmlformats.org/officeDocument/2006/relationships/image" Target="../media/image49.jpg"/></Relationships>
</file>

<file path=ppt/slides/_rels/slide14.xml.rels><?xml version="1.0" encoding="UTF-8" standalone="yes"?>
<Relationships xmlns="http://schemas.openxmlformats.org/package/2006/relationships"><Relationship Id="rId1" Type="http://schemas.openxmlformats.org/officeDocument/2006/relationships/image" Target="../media/image36.jpg"/><Relationship Id="rId10" Type="http://schemas.openxmlformats.org/officeDocument/2006/relationships/image" Target="../media/image34.jpg"/><Relationship Id="rId11" Type="http://schemas.openxmlformats.org/officeDocument/2006/relationships/image" Target="../media/image52.jpg"/><Relationship Id="rId12" Type="http://schemas.openxmlformats.org/officeDocument/2006/relationships/image" Target="../media/image39.jpg"/><Relationship Id="rId13" Type="http://schemas.openxmlformats.org/officeDocument/2006/relationships/slideLayout" Target="../slideLayouts/slideLayout1.xml"/><Relationship Id="rId14" Type="http://schemas.openxmlformats.org/officeDocument/2006/relationships/notesSlide" Target="../notesSlides/notesSlide14.xml"/><Relationship Id="rId2" Type="http://schemas.openxmlformats.org/officeDocument/2006/relationships/image" Target="../media/image38.jpg"/><Relationship Id="rId3" Type="http://schemas.openxmlformats.org/officeDocument/2006/relationships/image" Target="../media/image51.jpg"/><Relationship Id="rId4" Type="http://schemas.openxmlformats.org/officeDocument/2006/relationships/image" Target="../media/image31.jpg"/><Relationship Id="rId5" Type="http://schemas.openxmlformats.org/officeDocument/2006/relationships/image" Target="../media/image35.jpg"/><Relationship Id="rId6" Type="http://schemas.openxmlformats.org/officeDocument/2006/relationships/image" Target="../media/image5.jpg"/><Relationship Id="rId7" Type="http://schemas.openxmlformats.org/officeDocument/2006/relationships/image" Target="../media/image3.jpg"/><Relationship Id="rId8" Type="http://schemas.openxmlformats.org/officeDocument/2006/relationships/image" Target="../media/image37.jpg"/><Relationship Id="rId9"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image" Target="../media/image50.jpg"/><Relationship Id="rId10" Type="http://schemas.openxmlformats.org/officeDocument/2006/relationships/image" Target="../media/image52.jpg"/><Relationship Id="rId11" Type="http://schemas.openxmlformats.org/officeDocument/2006/relationships/slideLayout" Target="../slideLayouts/slideLayout1.xml"/><Relationship Id="rId12" Type="http://schemas.openxmlformats.org/officeDocument/2006/relationships/notesSlide" Target="../notesSlides/notesSlide15.xml"/><Relationship Id="rId2" Type="http://schemas.openxmlformats.org/officeDocument/2006/relationships/image" Target="../media/image53.jpg"/><Relationship Id="rId3" Type="http://schemas.openxmlformats.org/officeDocument/2006/relationships/image" Target="../media/image16.jpg"/><Relationship Id="rId4" Type="http://schemas.openxmlformats.org/officeDocument/2006/relationships/image" Target="../media/image44.jpg"/><Relationship Id="rId5" Type="http://schemas.openxmlformats.org/officeDocument/2006/relationships/image" Target="../media/image41.jpg"/><Relationship Id="rId6" Type="http://schemas.openxmlformats.org/officeDocument/2006/relationships/image" Target="../media/image1.jpg"/><Relationship Id="rId7" Type="http://schemas.openxmlformats.org/officeDocument/2006/relationships/image" Target="../media/image29.jpg"/><Relationship Id="rId8" Type="http://schemas.openxmlformats.org/officeDocument/2006/relationships/image" Target="../media/image25.jpg"/><Relationship Id="rId9"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image" Target="../media/image31.jpg"/><Relationship Id="rId10" Type="http://schemas.openxmlformats.org/officeDocument/2006/relationships/image" Target="../media/image3.jpg"/><Relationship Id="rId11" Type="http://schemas.openxmlformats.org/officeDocument/2006/relationships/image" Target="../media/image44.jpg"/><Relationship Id="rId12" Type="http://schemas.openxmlformats.org/officeDocument/2006/relationships/image" Target="../media/image15.jpg"/><Relationship Id="rId13" Type="http://schemas.openxmlformats.org/officeDocument/2006/relationships/slideLayout" Target="../slideLayouts/slideLayout1.xml"/><Relationship Id="rId14" Type="http://schemas.openxmlformats.org/officeDocument/2006/relationships/notesSlide" Target="../notesSlides/notesSlide16.xml"/><Relationship Id="rId2" Type="http://schemas.openxmlformats.org/officeDocument/2006/relationships/image" Target="../media/image8.jpg"/><Relationship Id="rId3" Type="http://schemas.openxmlformats.org/officeDocument/2006/relationships/image" Target="../media/image16.jpg"/><Relationship Id="rId4" Type="http://schemas.openxmlformats.org/officeDocument/2006/relationships/image" Target="../media/image53.jpg"/><Relationship Id="rId5" Type="http://schemas.openxmlformats.org/officeDocument/2006/relationships/image" Target="../media/image38.jpg"/><Relationship Id="rId6" Type="http://schemas.openxmlformats.org/officeDocument/2006/relationships/image" Target="../media/image41.jpg"/><Relationship Id="rId7" Type="http://schemas.openxmlformats.org/officeDocument/2006/relationships/image" Target="../media/image13.jpg"/><Relationship Id="rId8" Type="http://schemas.openxmlformats.org/officeDocument/2006/relationships/image" Target="../media/image47.jpg"/><Relationship Id="rId9" Type="http://schemas.openxmlformats.org/officeDocument/2006/relationships/image" Target="../media/image52.jpg"/></Relationships>
</file>

<file path=ppt/slides/_rels/slide17.xml.rels><?xml version="1.0" encoding="UTF-8" standalone="yes"?>
<Relationships xmlns="http://schemas.openxmlformats.org/package/2006/relationships"><Relationship Id="rId1" Type="http://schemas.openxmlformats.org/officeDocument/2006/relationships/image" Target="../media/image54.jpg"/><Relationship Id="rId2" Type="http://schemas.openxmlformats.org/officeDocument/2006/relationships/image" Target="../media/image55.jpg"/><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59.jpg"/><Relationship Id="rId7" Type="http://schemas.openxmlformats.org/officeDocument/2006/relationships/image" Target="../media/image60.jpg"/><Relationship Id="rId8" Type="http://schemas.openxmlformats.org/officeDocument/2006/relationships/slideLayout" Target="../slideLayouts/slideLayout1.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51.jpg"/><Relationship Id="rId10" Type="http://schemas.openxmlformats.org/officeDocument/2006/relationships/image" Target="../media/image48.jpg"/><Relationship Id="rId11" Type="http://schemas.openxmlformats.org/officeDocument/2006/relationships/image" Target="../media/image13.jpg"/><Relationship Id="rId12" Type="http://schemas.openxmlformats.org/officeDocument/2006/relationships/image" Target="../media/image61.jpg"/><Relationship Id="rId13" Type="http://schemas.openxmlformats.org/officeDocument/2006/relationships/slideLayout" Target="../slideLayouts/slideLayout1.xml"/><Relationship Id="rId14" Type="http://schemas.openxmlformats.org/officeDocument/2006/relationships/notesSlide" Target="../notesSlides/notesSlide18.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49.jpg"/><Relationship Id="rId5" Type="http://schemas.openxmlformats.org/officeDocument/2006/relationships/image" Target="../media/image11.jpg"/><Relationship Id="rId6" Type="http://schemas.openxmlformats.org/officeDocument/2006/relationships/image" Target="../media/image4.jpg"/><Relationship Id="rId7" Type="http://schemas.openxmlformats.org/officeDocument/2006/relationships/image" Target="../media/image32.jpg"/><Relationship Id="rId8" Type="http://schemas.openxmlformats.org/officeDocument/2006/relationships/image" Target="../media/image16.jpg"/><Relationship Id="rId9"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image" Target="../media/image50.jpg"/><Relationship Id="rId10" Type="http://schemas.openxmlformats.org/officeDocument/2006/relationships/image" Target="../media/image22.jpg"/><Relationship Id="rId11" Type="http://schemas.openxmlformats.org/officeDocument/2006/relationships/image" Target="../media/image48.jpg"/><Relationship Id="rId12" Type="http://schemas.openxmlformats.org/officeDocument/2006/relationships/image" Target="../media/image4.jpg"/><Relationship Id="rId13" Type="http://schemas.openxmlformats.org/officeDocument/2006/relationships/slideLayout" Target="../slideLayouts/slideLayout1.xml"/><Relationship Id="rId14" Type="http://schemas.openxmlformats.org/officeDocument/2006/relationships/notesSlide" Target="../notesSlides/notesSlide19.xml"/><Relationship Id="rId2" Type="http://schemas.openxmlformats.org/officeDocument/2006/relationships/image" Target="../media/image41.jpg"/><Relationship Id="rId3" Type="http://schemas.openxmlformats.org/officeDocument/2006/relationships/image" Target="../media/image29.jpg"/><Relationship Id="rId4" Type="http://schemas.openxmlformats.org/officeDocument/2006/relationships/image" Target="../media/image52.jpg"/><Relationship Id="rId5" Type="http://schemas.openxmlformats.org/officeDocument/2006/relationships/image" Target="../media/image28.jpg"/><Relationship Id="rId6" Type="http://schemas.openxmlformats.org/officeDocument/2006/relationships/image" Target="../media/image37.jpg"/><Relationship Id="rId7" Type="http://schemas.openxmlformats.org/officeDocument/2006/relationships/image" Target="../media/image5.jpg"/><Relationship Id="rId8" Type="http://schemas.openxmlformats.org/officeDocument/2006/relationships/image" Target="../media/image12.jpg"/><Relationship Id="rId9"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image" Target="../media/image1.jpg"/><Relationship Id="rId10" Type="http://schemas.openxmlformats.org/officeDocument/2006/relationships/image" Target="../media/image10.jpg"/><Relationship Id="rId11" Type="http://schemas.openxmlformats.org/officeDocument/2006/relationships/image" Target="../media/image11.jpg"/><Relationship Id="rId12" Type="http://schemas.openxmlformats.org/officeDocument/2006/relationships/slideLayout" Target="../slideLayouts/slideLayout1.xml"/><Relationship Id="rId13" Type="http://schemas.openxmlformats.org/officeDocument/2006/relationships/notesSlide" Target="../notesSlides/notesSlide2.xml"/><Relationship Id="rId14" Type="http://schemas.openxmlformats.org/officeDocument/2006/relationships/comments" Target="../comments/comment1.xml"/><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image" Target="../media/image31.jpg"/><Relationship Id="rId10" Type="http://schemas.openxmlformats.org/officeDocument/2006/relationships/image" Target="../media/image1.jpg"/><Relationship Id="rId11" Type="http://schemas.openxmlformats.org/officeDocument/2006/relationships/image" Target="../media/image32.jpg"/><Relationship Id="rId12" Type="http://schemas.openxmlformats.org/officeDocument/2006/relationships/image" Target="../media/image19.jpg"/><Relationship Id="rId13" Type="http://schemas.openxmlformats.org/officeDocument/2006/relationships/slideLayout" Target="../slideLayouts/slideLayout1.xml"/><Relationship Id="rId14" Type="http://schemas.openxmlformats.org/officeDocument/2006/relationships/notesSlide" Target="../notesSlides/notesSlide20.xml"/><Relationship Id="rId2" Type="http://schemas.openxmlformats.org/officeDocument/2006/relationships/image" Target="../media/image35.jpg"/><Relationship Id="rId3" Type="http://schemas.openxmlformats.org/officeDocument/2006/relationships/image" Target="../media/image25.jpg"/><Relationship Id="rId4" Type="http://schemas.openxmlformats.org/officeDocument/2006/relationships/image" Target="../media/image9.jpg"/><Relationship Id="rId5" Type="http://schemas.openxmlformats.org/officeDocument/2006/relationships/image" Target="../media/image15.jpg"/><Relationship Id="rId6" Type="http://schemas.openxmlformats.org/officeDocument/2006/relationships/image" Target="../media/image14.jpg"/><Relationship Id="rId7" Type="http://schemas.openxmlformats.org/officeDocument/2006/relationships/image" Target="../media/image6.jpg"/><Relationship Id="rId8" Type="http://schemas.openxmlformats.org/officeDocument/2006/relationships/image" Target="../media/image43.jpg"/><Relationship Id="rId9"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image" Target="../media/image24.jpg"/><Relationship Id="rId10" Type="http://schemas.openxmlformats.org/officeDocument/2006/relationships/image" Target="../media/image50.jpg"/><Relationship Id="rId11" Type="http://schemas.openxmlformats.org/officeDocument/2006/relationships/image" Target="../media/image51.jpg"/><Relationship Id="rId12" Type="http://schemas.openxmlformats.org/officeDocument/2006/relationships/slideLayout" Target="../slideLayouts/slideLayout1.xml"/><Relationship Id="rId13" Type="http://schemas.openxmlformats.org/officeDocument/2006/relationships/notesSlide" Target="../notesSlides/notesSlide21.xml"/><Relationship Id="rId2" Type="http://schemas.openxmlformats.org/officeDocument/2006/relationships/image" Target="../media/image12.jpg"/><Relationship Id="rId3" Type="http://schemas.openxmlformats.org/officeDocument/2006/relationships/image" Target="../media/image36.jpg"/><Relationship Id="rId4" Type="http://schemas.openxmlformats.org/officeDocument/2006/relationships/image" Target="../media/image7.jpg"/><Relationship Id="rId5" Type="http://schemas.openxmlformats.org/officeDocument/2006/relationships/image" Target="../media/image20.jpg"/><Relationship Id="rId6" Type="http://schemas.openxmlformats.org/officeDocument/2006/relationships/image" Target="../media/image46.jpg"/><Relationship Id="rId7" Type="http://schemas.openxmlformats.org/officeDocument/2006/relationships/image" Target="../media/image39.jpg"/><Relationship Id="rId8" Type="http://schemas.openxmlformats.org/officeDocument/2006/relationships/image" Target="../media/image62.jpg"/><Relationship Id="rId9"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image" Target="../media/image35.jpg"/><Relationship Id="rId10" Type="http://schemas.openxmlformats.org/officeDocument/2006/relationships/image" Target="../media/image26.jpg"/><Relationship Id="rId11" Type="http://schemas.openxmlformats.org/officeDocument/2006/relationships/image" Target="../media/image27.jpg"/><Relationship Id="rId12" Type="http://schemas.openxmlformats.org/officeDocument/2006/relationships/image" Target="../media/image2.jpg"/><Relationship Id="rId13" Type="http://schemas.openxmlformats.org/officeDocument/2006/relationships/slideLayout" Target="../slideLayouts/slideLayout1.xml"/><Relationship Id="rId14" Type="http://schemas.openxmlformats.org/officeDocument/2006/relationships/notesSlide" Target="../notesSlides/notesSlide22.xml"/><Relationship Id="rId2" Type="http://schemas.openxmlformats.org/officeDocument/2006/relationships/image" Target="../media/image37.jpg"/><Relationship Id="rId3" Type="http://schemas.openxmlformats.org/officeDocument/2006/relationships/image" Target="../media/image45.jpg"/><Relationship Id="rId4" Type="http://schemas.openxmlformats.org/officeDocument/2006/relationships/image" Target="../media/image50.jpg"/><Relationship Id="rId5" Type="http://schemas.openxmlformats.org/officeDocument/2006/relationships/image" Target="../media/image49.jpg"/><Relationship Id="rId6" Type="http://schemas.openxmlformats.org/officeDocument/2006/relationships/image" Target="../media/image33.jpg"/><Relationship Id="rId7" Type="http://schemas.openxmlformats.org/officeDocument/2006/relationships/image" Target="../media/image24.jpg"/><Relationship Id="rId8" Type="http://schemas.openxmlformats.org/officeDocument/2006/relationships/image" Target="../media/image42.jpg"/><Relationship Id="rId9"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image" Target="../media/image50.jpg"/><Relationship Id="rId10" Type="http://schemas.openxmlformats.org/officeDocument/2006/relationships/image" Target="../media/image52.jpg"/><Relationship Id="rId11" Type="http://schemas.openxmlformats.org/officeDocument/2006/relationships/slideLayout" Target="../slideLayouts/slideLayout1.xml"/><Relationship Id="rId12" Type="http://schemas.openxmlformats.org/officeDocument/2006/relationships/notesSlide" Target="../notesSlides/notesSlide23.xml"/><Relationship Id="rId2" Type="http://schemas.openxmlformats.org/officeDocument/2006/relationships/image" Target="../media/image53.jpg"/><Relationship Id="rId3" Type="http://schemas.openxmlformats.org/officeDocument/2006/relationships/image" Target="../media/image16.jpg"/><Relationship Id="rId4" Type="http://schemas.openxmlformats.org/officeDocument/2006/relationships/image" Target="../media/image44.jpg"/><Relationship Id="rId5" Type="http://schemas.openxmlformats.org/officeDocument/2006/relationships/image" Target="../media/image41.jpg"/><Relationship Id="rId6" Type="http://schemas.openxmlformats.org/officeDocument/2006/relationships/image" Target="../media/image1.jpg"/><Relationship Id="rId7" Type="http://schemas.openxmlformats.org/officeDocument/2006/relationships/image" Target="../media/image29.jpg"/><Relationship Id="rId8" Type="http://schemas.openxmlformats.org/officeDocument/2006/relationships/image" Target="../media/image25.jpg"/><Relationship Id="rId9"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image" Target="../media/image1.jpg"/><Relationship Id="rId10" Type="http://schemas.openxmlformats.org/officeDocument/2006/relationships/image" Target="../media/image10.jpeg"/><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slideLayout" Target="../slideLayouts/slideLayout1.xml"/><Relationship Id="rId14" Type="http://schemas.openxmlformats.org/officeDocument/2006/relationships/notesSlide" Target="../notesSlides/notesSlide24.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s>
</file>

<file path=ppt/slides/_rels/slide25.xml.rels><?xml version="1.0" encoding="UTF-8" standalone="yes"?>
<Relationships xmlns="http://schemas.openxmlformats.org/package/2006/relationships"><Relationship Id="rId1" Type="http://schemas.openxmlformats.org/officeDocument/2006/relationships/image" Target="../media/image53.jpg"/><Relationship Id="rId10" Type="http://schemas.openxmlformats.org/officeDocument/2006/relationships/image" Target="../media/image20.jpeg"/><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slideLayout" Target="../slideLayouts/slideLayout1.xml"/><Relationship Id="rId14" Type="http://schemas.openxmlformats.org/officeDocument/2006/relationships/notesSlide" Target="../notesSlides/notesSlide25.xml"/><Relationship Id="rId2" Type="http://schemas.openxmlformats.org/officeDocument/2006/relationships/image" Target="../media/image29.jp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image" Target="../media/image9.jpg"/><Relationship Id="rId10" Type="http://schemas.openxmlformats.org/officeDocument/2006/relationships/image" Target="../media/image19.jpg"/><Relationship Id="rId11" Type="http://schemas.openxmlformats.org/officeDocument/2006/relationships/image" Target="../media/image20.jpg"/><Relationship Id="rId12" Type="http://schemas.openxmlformats.org/officeDocument/2006/relationships/slideLayout" Target="../slideLayouts/slideLayout2.xml"/><Relationship Id="rId13" Type="http://schemas.openxmlformats.org/officeDocument/2006/relationships/notesSlide" Target="../notesSlides/notesSlide3.xml"/><Relationship Id="rId2" Type="http://schemas.openxmlformats.org/officeDocument/2006/relationships/image" Target="../media/image12.jpg"/><Relationship Id="rId3" Type="http://schemas.openxmlformats.org/officeDocument/2006/relationships/image" Target="../media/image13.jpg"/><Relationship Id="rId4" Type="http://schemas.openxmlformats.org/officeDocument/2006/relationships/image" Target="../media/image3.jp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jpg"/><Relationship Id="rId8" Type="http://schemas.openxmlformats.org/officeDocument/2006/relationships/image" Target="../media/image17.jpg"/><Relationship Id="rId9"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2.jpg"/><Relationship Id="rId10" Type="http://schemas.openxmlformats.org/officeDocument/2006/relationships/image" Target="../media/image25.jpg"/><Relationship Id="rId11" Type="http://schemas.openxmlformats.org/officeDocument/2006/relationships/image" Target="../media/image26.jpg"/><Relationship Id="rId12" Type="http://schemas.openxmlformats.org/officeDocument/2006/relationships/image" Target="../media/image27.jpg"/><Relationship Id="rId13" Type="http://schemas.openxmlformats.org/officeDocument/2006/relationships/slideLayout" Target="../slideLayouts/slideLayout2.xml"/><Relationship Id="rId14" Type="http://schemas.openxmlformats.org/officeDocument/2006/relationships/notesSlide" Target="../notesSlides/notesSlide6.xml"/><Relationship Id="rId2" Type="http://schemas.openxmlformats.org/officeDocument/2006/relationships/image" Target="../media/image22.jpg"/><Relationship Id="rId3" Type="http://schemas.openxmlformats.org/officeDocument/2006/relationships/image" Target="../media/image23.jpg"/><Relationship Id="rId4" Type="http://schemas.openxmlformats.org/officeDocument/2006/relationships/image" Target="../media/image10.jpg"/><Relationship Id="rId5" Type="http://schemas.openxmlformats.org/officeDocument/2006/relationships/image" Target="../media/image9.jpg"/><Relationship Id="rId6" Type="http://schemas.openxmlformats.org/officeDocument/2006/relationships/image" Target="../media/image5.jpg"/><Relationship Id="rId7" Type="http://schemas.openxmlformats.org/officeDocument/2006/relationships/image" Target="../media/image15.jpg"/><Relationship Id="rId8" Type="http://schemas.openxmlformats.org/officeDocument/2006/relationships/image" Target="../media/image19.jpg"/><Relationship Id="rId9"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image" Target="../media/image2.jpg"/><Relationship Id="rId10" Type="http://schemas.openxmlformats.org/officeDocument/2006/relationships/image" Target="../media/image25.jpg"/><Relationship Id="rId11" Type="http://schemas.openxmlformats.org/officeDocument/2006/relationships/image" Target="../media/image26.jpg"/><Relationship Id="rId12" Type="http://schemas.openxmlformats.org/officeDocument/2006/relationships/image" Target="../media/image27.jpg"/><Relationship Id="rId13" Type="http://schemas.openxmlformats.org/officeDocument/2006/relationships/slideLayout" Target="../slideLayouts/slideLayout2.xml"/><Relationship Id="rId14" Type="http://schemas.openxmlformats.org/officeDocument/2006/relationships/notesSlide" Target="../notesSlides/notesSlide7.xml"/><Relationship Id="rId2" Type="http://schemas.openxmlformats.org/officeDocument/2006/relationships/image" Target="../media/image22.jpg"/><Relationship Id="rId3" Type="http://schemas.openxmlformats.org/officeDocument/2006/relationships/image" Target="../media/image23.jpg"/><Relationship Id="rId4" Type="http://schemas.openxmlformats.org/officeDocument/2006/relationships/image" Target="../media/image10.jpg"/><Relationship Id="rId5" Type="http://schemas.openxmlformats.org/officeDocument/2006/relationships/image" Target="../media/image9.jpg"/><Relationship Id="rId6" Type="http://schemas.openxmlformats.org/officeDocument/2006/relationships/image" Target="../media/image5.jpg"/><Relationship Id="rId7" Type="http://schemas.openxmlformats.org/officeDocument/2006/relationships/image" Target="../media/image15.jpg"/><Relationship Id="rId8" Type="http://schemas.openxmlformats.org/officeDocument/2006/relationships/image" Target="../media/image19.jpg"/><Relationship Id="rId9"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image" Target="../media/image15.jpg"/><Relationship Id="rId10" Type="http://schemas.openxmlformats.org/officeDocument/2006/relationships/image" Target="../media/image31.jpg"/><Relationship Id="rId11" Type="http://schemas.openxmlformats.org/officeDocument/2006/relationships/image" Target="../media/image32.jpg"/><Relationship Id="rId12" Type="http://schemas.openxmlformats.org/officeDocument/2006/relationships/image" Target="../media/image33.jpg"/><Relationship Id="rId13" Type="http://schemas.openxmlformats.org/officeDocument/2006/relationships/slideLayout" Target="../slideLayouts/slideLayout2.xml"/><Relationship Id="rId14" Type="http://schemas.openxmlformats.org/officeDocument/2006/relationships/notesSlide" Target="../notesSlides/notesSlide8.xml"/><Relationship Id="rId2" Type="http://schemas.openxmlformats.org/officeDocument/2006/relationships/image" Target="../media/image24.jpg"/><Relationship Id="rId3" Type="http://schemas.openxmlformats.org/officeDocument/2006/relationships/image" Target="../media/image28.jpg"/><Relationship Id="rId4" Type="http://schemas.openxmlformats.org/officeDocument/2006/relationships/image" Target="../media/image20.jpg"/><Relationship Id="rId5" Type="http://schemas.openxmlformats.org/officeDocument/2006/relationships/image" Target="../media/image29.jpg"/><Relationship Id="rId6" Type="http://schemas.openxmlformats.org/officeDocument/2006/relationships/image" Target="../media/image16.jpg"/><Relationship Id="rId7" Type="http://schemas.openxmlformats.org/officeDocument/2006/relationships/image" Target="../media/image18.jpg"/><Relationship Id="rId8" Type="http://schemas.openxmlformats.org/officeDocument/2006/relationships/image" Target="../media/image30.jpg"/><Relationship Id="rId9"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image" Target="../media/image34.jpg"/><Relationship Id="rId10" Type="http://schemas.openxmlformats.org/officeDocument/2006/relationships/image" Target="../media/image2.jpg"/><Relationship Id="rId11" Type="http://schemas.openxmlformats.org/officeDocument/2006/relationships/image" Target="../media/image33.jpg"/><Relationship Id="rId12" Type="http://schemas.openxmlformats.org/officeDocument/2006/relationships/image" Target="../media/image38.jpg"/><Relationship Id="rId13" Type="http://schemas.openxmlformats.org/officeDocument/2006/relationships/image" Target="../media/image19.jpg"/><Relationship Id="rId14" Type="http://schemas.openxmlformats.org/officeDocument/2006/relationships/slideLayout" Target="../slideLayouts/slideLayout2.xml"/><Relationship Id="rId15" Type="http://schemas.openxmlformats.org/officeDocument/2006/relationships/notesSlide" Target="../notesSlides/notesSlide9.xml"/><Relationship Id="rId2" Type="http://schemas.openxmlformats.org/officeDocument/2006/relationships/image" Target="../media/image9.jpg"/><Relationship Id="rId3" Type="http://schemas.openxmlformats.org/officeDocument/2006/relationships/image" Target="../media/image30.jpg"/><Relationship Id="rId4" Type="http://schemas.openxmlformats.org/officeDocument/2006/relationships/image" Target="../media/image4.jpg"/><Relationship Id="rId5" Type="http://schemas.openxmlformats.org/officeDocument/2006/relationships/image" Target="../media/image26.jp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37.jp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89;p1"/>
          <p:cNvSpPr>
            <a:spLocks noGrp="1" noEditPoints="1"/>
          </p:cNvSpPr>
          <p:nvPr>
            <p:ph type="title"/>
          </p:nvPr>
        </p:nvSpPr>
        <p:spPr>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alibri"/>
              <a:buNone/>
            </a:pPr>
            <a:r>
              <a:rPr lang="en-US"/>
              <a:t>                        </a:t>
            </a:r>
            <a:r>
              <a:rPr lang="en-US" b="1"/>
              <a:t> </a:t>
            </a:r>
            <a:r>
              <a:rPr lang="en-US" sz="6600" b="1">
                <a:solidFill>
                  <a:srgbClr val="00B050"/>
                </a:solidFill>
              </a:rPr>
              <a:t>3 card poker</a:t>
            </a:r>
            <a:endParaRPr sz="6600" b="1">
              <a:solidFill>
                <a:srgbClr val="00B050"/>
              </a:solidFill>
            </a:endParaRPr>
          </a:p>
        </p:txBody>
      </p:sp>
      <p:sp>
        <p:nvSpPr>
          <p:cNvPr id="90" name="Google Shape;90;p1"/>
          <p:cNvSpPr>
            <a:spLocks noGrp="1" noEditPoints="1"/>
          </p:cNvSpPr>
          <p:nvPr>
            <p:ph type="body" idx="1"/>
          </p:nvPr>
        </p:nvSpPr>
        <p:spPr>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5400"/>
              <a:buNone/>
            </a:pPr>
            <a:r>
              <a:rPr lang="en-US" sz="5400"/>
              <a:t>No Gambling $10 for $10  gift card for even money + free gift!</a:t>
            </a:r>
          </a:p>
          <a:p>
            <a:pPr marL="0" indent="0" algn="l" rtl="0">
              <a:lnSpc>
                <a:spcPct val="90000"/>
              </a:lnSpc>
              <a:spcBef>
                <a:spcPts val="1000"/>
              </a:spcBef>
              <a:spcAft>
                <a:spcPts val="0"/>
              </a:spcAft>
              <a:buClr>
                <a:schemeClr val="dk1"/>
              </a:buClr>
              <a:buSzPts val="3200"/>
              <a:buNone/>
            </a:pPr>
            <a:r>
              <a:rPr lang="en-US" sz="3200" b="1" i="1">
                <a:latin typeface="Comic Sans MS"/>
                <a:ea typeface="Comic Sans MS"/>
                <a:cs typeface="Comic Sans MS"/>
                <a:sym typeface="Comic Sans MS"/>
              </a:rPr>
              <a:t>foot-in-the-door for sales of Artist's original paintings, prints, post cards, commission the artist, Portraits, small portrait, Paint your car, Christmas lights, ornaments, Christmas light plants, No Sewing Designer Scarf Wear!  Designer's Jeweled bags, etc.!  </a:t>
            </a:r>
            <a:endParaRPr sz="2800" b="1">
              <a:latin typeface="Comic Sans MS"/>
              <a:ea typeface="Comic Sans MS"/>
              <a:cs typeface="Comic Sans MS"/>
              <a:sym typeface="Comic Sans MS"/>
            </a:endParaRPr>
          </a:p>
        </p:txBody>
      </p:sp>
    </p:spTree>
  </p:cSld>
  <p:clrMapOvr>
    <a:masterClrMapping/>
  </p:clrMapOvr>
  <mc:AlternateContent xmlns:mc="http://schemas.openxmlformats.org/markup-compatibility/2006">
    <mc:Choice xmlns:p14="http://schemas.microsoft.com/office/powerpoint/2010/main" Requires="p14">
      <p:transition spd="slow" p14:dur="3500" advClick="0" advTm="21000">
        <p14:wheelReverse spokes="1"/>
      </p:transition>
    </mc:Choice>
    <mc:Fallback>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Google Shape;245;p9"/>
          <p:cNvSpPr>
            <a:spLocks noGrp="1" noEditPoints="1"/>
          </p:cNvSpPr>
          <p:nvPr>
            <p:ph type="ctrTitle"/>
          </p:nvPr>
        </p:nvSpPr>
        <p:spPr>
          <a:xfrm>
            <a:off x="1725283" y="1826853"/>
            <a:ext cx="6858000" cy="1338053"/>
          </a:xfrm>
          <a:prstGeom prst="rect">
            <a:avLst/>
          </a:prstGeom>
          <a:noFill/>
          <a:ln>
            <a:noFill/>
          </a:ln>
        </p:spPr>
        <p:txBody>
          <a:bodyPr spcFirstLastPara="1" wrap="square" lIns="91425" tIns="45700" rIns="91425" bIns="45700" anchor="b">
            <a:normAutofit fontScale="90000"/>
          </a:bodyPr>
          <a:lstStyle/>
          <a:p>
            <a:pPr marL="0" indent="0" algn="ctr" rtl="0">
              <a:lnSpc>
                <a:spcPct val="90000"/>
              </a:lnSpc>
              <a:spcBef>
                <a:spcPts val="0"/>
              </a:spcBef>
              <a:spcAft>
                <a:spcPts val="0"/>
              </a:spcAft>
              <a:buClr>
                <a:schemeClr val="dk1"/>
              </a:buClr>
              <a:buSzPct val="100000"/>
              <a:buFont typeface="Calibri"/>
              <a:buNone/>
            </a:pPr>
            <a:r>
              <a:rPr lang="en-US" sz="4800" b="1"/>
              <a:t>                       </a:t>
            </a:r>
            <a:br>
              <a:rPr lang="en-US" sz="4800" b="1"/>
            </a:br>
            <a:r>
              <a:rPr lang="en-US" sz="4800" b="1"/>
              <a:t>                3 Card Poker</a:t>
            </a:r>
          </a:p>
        </p:txBody>
      </p:sp>
      <p:sp>
        <p:nvSpPr>
          <p:cNvPr id="246" name="Google Shape;246;p9"/>
          <p:cNvSpPr>
            <a:spLocks noGrp="1" noEditPoints="1"/>
          </p:cNvSpPr>
          <p:nvPr>
            <p:ph type="subTitle" idx="1"/>
          </p:nvPr>
        </p:nvSpPr>
        <p:spPr>
          <a:xfrm>
            <a:off x="1524000" y="4464679"/>
            <a:ext cx="6858000" cy="1109422"/>
          </a:xfrm>
          <a:prstGeom prst="rect">
            <a:avLst/>
          </a:prstGeom>
          <a:noFill/>
          <a:ln>
            <a:noFill/>
          </a:ln>
        </p:spPr>
        <p:txBody>
          <a:bodyPr spcFirstLastPara="1" wrap="square" lIns="91425" tIns="45700" rIns="91425" bIns="45700" anchor="t">
            <a:normAutofit/>
          </a:bodyPr>
          <a:lstStyle/>
          <a:p>
            <a:pPr marL="0" indent="0" algn="ctr" rtl="0">
              <a:lnSpc>
                <a:spcPct val="90000"/>
              </a:lnSpc>
              <a:spcBef>
                <a:spcPts val="0"/>
              </a:spcBef>
              <a:spcAft>
                <a:spcPts val="0"/>
              </a:spcAft>
              <a:buClr>
                <a:schemeClr val="dk1"/>
              </a:buClr>
              <a:buSzPts val="2400"/>
              <a:buNone/>
            </a:pPr>
            <a:r>
              <a:rPr lang="en-US"/>
              <a:t>                           </a:t>
            </a:r>
          </a:p>
        </p:txBody>
      </p:sp>
      <p:pic>
        <p:nvPicPr>
          <p:cNvPr id="247" name="Google Shape;247;p9"/>
          <p:cNvPicPr preferRelativeResize="0"/>
          <p:nvPr/>
        </p:nvPicPr>
        <p:blipFill>
          <a:blip r:embed="rId1">
            <a:alphaModFix/>
          </a:blip>
          <a:srcRect/>
          <a:stretch>
            <a:fillRect/>
          </a:stretch>
        </p:blipFill>
        <p:spPr>
          <a:xfrm>
            <a:off x="10374506" y="3597432"/>
            <a:ext cx="1180462" cy="1630976"/>
          </a:xfrm>
          <a:prstGeom prst="rect">
            <a:avLst/>
          </a:prstGeom>
          <a:noFill/>
          <a:ln>
            <a:noFill/>
          </a:ln>
        </p:spPr>
      </p:pic>
      <p:pic>
        <p:nvPicPr>
          <p:cNvPr id="248" name="Google Shape;248;p9"/>
          <p:cNvPicPr preferRelativeResize="0"/>
          <p:nvPr/>
        </p:nvPicPr>
        <p:blipFill>
          <a:blip r:embed="rId2">
            <a:alphaModFix/>
          </a:blip>
          <a:srcRect/>
          <a:stretch>
            <a:fillRect/>
          </a:stretch>
        </p:blipFill>
        <p:spPr>
          <a:xfrm>
            <a:off x="9075150" y="3865230"/>
            <a:ext cx="1421276" cy="1983500"/>
          </a:xfrm>
          <a:prstGeom prst="rect">
            <a:avLst/>
          </a:prstGeom>
          <a:noFill/>
          <a:ln>
            <a:noFill/>
          </a:ln>
        </p:spPr>
      </p:pic>
      <p:pic>
        <p:nvPicPr>
          <p:cNvPr id="249" name="Google Shape;249;p9"/>
          <p:cNvPicPr preferRelativeResize="0"/>
          <p:nvPr/>
        </p:nvPicPr>
        <p:blipFill>
          <a:blip r:embed="rId3">
            <a:alphaModFix/>
          </a:blip>
          <a:srcRect/>
          <a:stretch>
            <a:fillRect/>
          </a:stretch>
        </p:blipFill>
        <p:spPr>
          <a:xfrm>
            <a:off x="8124073" y="4186980"/>
            <a:ext cx="1244844" cy="1661750"/>
          </a:xfrm>
          <a:prstGeom prst="rect">
            <a:avLst/>
          </a:prstGeom>
          <a:noFill/>
          <a:ln>
            <a:noFill/>
          </a:ln>
        </p:spPr>
      </p:pic>
      <p:pic>
        <p:nvPicPr>
          <p:cNvPr id="250" name="Google Shape;250;p9"/>
          <p:cNvPicPr preferRelativeResize="0"/>
          <p:nvPr/>
        </p:nvPicPr>
        <p:blipFill>
          <a:blip r:embed="rId4">
            <a:alphaModFix/>
          </a:blip>
          <a:srcRect/>
          <a:stretch>
            <a:fillRect/>
          </a:stretch>
        </p:blipFill>
        <p:spPr>
          <a:xfrm>
            <a:off x="523624" y="3672761"/>
            <a:ext cx="1276983" cy="1747236"/>
          </a:xfrm>
          <a:prstGeom prst="rect">
            <a:avLst/>
          </a:prstGeom>
          <a:noFill/>
          <a:ln>
            <a:noFill/>
          </a:ln>
        </p:spPr>
      </p:pic>
      <p:pic>
        <p:nvPicPr>
          <p:cNvPr id="251" name="Google Shape;251;p9"/>
          <p:cNvPicPr preferRelativeResize="0"/>
          <p:nvPr/>
        </p:nvPicPr>
        <p:blipFill>
          <a:blip r:embed="rId5">
            <a:alphaModFix/>
          </a:blip>
          <a:srcRect/>
          <a:stretch>
            <a:fillRect/>
          </a:stretch>
        </p:blipFill>
        <p:spPr>
          <a:xfrm>
            <a:off x="1093375" y="4236658"/>
            <a:ext cx="1414463" cy="1983500"/>
          </a:xfrm>
          <a:prstGeom prst="rect">
            <a:avLst/>
          </a:prstGeom>
          <a:noFill/>
          <a:ln>
            <a:noFill/>
          </a:ln>
        </p:spPr>
      </p:pic>
      <p:pic>
        <p:nvPicPr>
          <p:cNvPr id="252" name="Google Shape;252;p9"/>
          <p:cNvPicPr preferRelativeResize="0"/>
          <p:nvPr/>
        </p:nvPicPr>
        <p:blipFill>
          <a:blip r:embed="rId6">
            <a:alphaModFix/>
          </a:blip>
          <a:srcRect/>
          <a:stretch>
            <a:fillRect/>
          </a:stretch>
        </p:blipFill>
        <p:spPr>
          <a:xfrm>
            <a:off x="4020481" y="3599820"/>
            <a:ext cx="1255811" cy="1729718"/>
          </a:xfrm>
          <a:prstGeom prst="rect">
            <a:avLst/>
          </a:prstGeom>
          <a:noFill/>
          <a:ln>
            <a:noFill/>
          </a:ln>
        </p:spPr>
      </p:pic>
      <p:pic>
        <p:nvPicPr>
          <p:cNvPr id="253" name="Google Shape;253;p9"/>
          <p:cNvPicPr preferRelativeResize="0"/>
          <p:nvPr/>
        </p:nvPicPr>
        <p:blipFill>
          <a:blip r:embed="rId7">
            <a:alphaModFix/>
          </a:blip>
          <a:srcRect/>
          <a:stretch>
            <a:fillRect/>
          </a:stretch>
        </p:blipFill>
        <p:spPr>
          <a:xfrm>
            <a:off x="5154283" y="686464"/>
            <a:ext cx="1146780" cy="1545107"/>
          </a:xfrm>
          <a:prstGeom prst="rect">
            <a:avLst/>
          </a:prstGeom>
          <a:noFill/>
          <a:ln>
            <a:noFill/>
          </a:ln>
        </p:spPr>
      </p:pic>
      <p:pic>
        <p:nvPicPr>
          <p:cNvPr id="254" name="Google Shape;254;p9"/>
          <p:cNvPicPr preferRelativeResize="0"/>
          <p:nvPr/>
        </p:nvPicPr>
        <p:blipFill>
          <a:blip r:embed="rId8">
            <a:alphaModFix/>
          </a:blip>
          <a:srcRect/>
          <a:stretch>
            <a:fillRect/>
          </a:stretch>
        </p:blipFill>
        <p:spPr>
          <a:xfrm>
            <a:off x="4648387" y="4236658"/>
            <a:ext cx="1244844" cy="1630976"/>
          </a:xfrm>
          <a:prstGeom prst="rect">
            <a:avLst/>
          </a:prstGeom>
          <a:noFill/>
          <a:ln>
            <a:noFill/>
          </a:ln>
        </p:spPr>
      </p:pic>
      <p:pic>
        <p:nvPicPr>
          <p:cNvPr id="255" name="Google Shape;255;p9"/>
          <p:cNvPicPr preferRelativeResize="0"/>
          <p:nvPr/>
        </p:nvPicPr>
        <p:blipFill>
          <a:blip r:embed="rId9">
            <a:alphaModFix/>
          </a:blip>
          <a:srcRect/>
          <a:stretch>
            <a:fillRect/>
          </a:stretch>
        </p:blipFill>
        <p:spPr>
          <a:xfrm>
            <a:off x="3687490" y="686464"/>
            <a:ext cx="1265510" cy="1666308"/>
          </a:xfrm>
          <a:prstGeom prst="rect">
            <a:avLst/>
          </a:prstGeom>
          <a:noFill/>
          <a:ln>
            <a:noFill/>
          </a:ln>
        </p:spPr>
      </p:pic>
      <p:pic>
        <p:nvPicPr>
          <p:cNvPr id="256" name="Google Shape;256;p9"/>
          <p:cNvPicPr preferRelativeResize="0"/>
          <p:nvPr/>
        </p:nvPicPr>
        <p:blipFill>
          <a:blip r:embed="rId10">
            <a:alphaModFix/>
          </a:blip>
          <a:srcRect/>
          <a:stretch>
            <a:fillRect/>
          </a:stretch>
        </p:blipFill>
        <p:spPr>
          <a:xfrm>
            <a:off x="1692182" y="4379319"/>
            <a:ext cx="1540332" cy="2081356"/>
          </a:xfrm>
          <a:prstGeom prst="rect">
            <a:avLst/>
          </a:prstGeom>
          <a:noFill/>
          <a:ln>
            <a:noFill/>
          </a:ln>
        </p:spPr>
      </p:pic>
      <p:pic>
        <p:nvPicPr>
          <p:cNvPr id="257" name="Google Shape;257;p9"/>
          <p:cNvPicPr preferRelativeResize="0"/>
          <p:nvPr/>
        </p:nvPicPr>
        <p:blipFill>
          <a:blip r:embed="rId11">
            <a:alphaModFix/>
          </a:blip>
          <a:srcRect/>
          <a:stretch>
            <a:fillRect/>
          </a:stretch>
        </p:blipFill>
        <p:spPr>
          <a:xfrm>
            <a:off x="5570537" y="3950342"/>
            <a:ext cx="1414463" cy="1813277"/>
          </a:xfrm>
          <a:prstGeom prst="rect">
            <a:avLst/>
          </a:prstGeom>
          <a:noFill/>
          <a:ln>
            <a:noFill/>
          </a:ln>
        </p:spPr>
      </p:pic>
      <p:pic>
        <p:nvPicPr>
          <p:cNvPr id="258" name="Google Shape;258;p9"/>
          <p:cNvPicPr preferRelativeResize="0"/>
          <p:nvPr/>
        </p:nvPicPr>
        <p:blipFill>
          <a:blip r:embed="rId12">
            <a:alphaModFix/>
          </a:blip>
          <a:srcRect/>
          <a:stretch>
            <a:fillRect/>
          </a:stretch>
        </p:blipFill>
        <p:spPr>
          <a:xfrm>
            <a:off x="6140942" y="875987"/>
            <a:ext cx="1188772" cy="1476785"/>
          </a:xfrm>
          <a:prstGeom prst="rect">
            <a:avLst/>
          </a:prstGeom>
          <a:noFill/>
          <a:ln>
            <a:noFill/>
          </a:ln>
        </p:spPr>
      </p:pic>
      <p:sp>
        <p:nvSpPr>
          <p:cNvPr id="259" name="Google Shape;259;p9"/>
          <p:cNvSpPr txBox="1"/>
          <p:nvPr/>
        </p:nvSpPr>
        <p:spPr>
          <a:xfrm>
            <a:off x="8263655" y="1141761"/>
            <a:ext cx="2000630" cy="1556331"/>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200">
                <a:solidFill>
                  <a:schemeClr val="dk1"/>
                </a:solidFill>
                <a:latin typeface="Calibri"/>
                <a:ea typeface="Calibri"/>
                <a:cs typeface="Calibri"/>
                <a:sym typeface="Calibri"/>
              </a:rPr>
              <a:t>Player 2 with a pair wins!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0" advTm="14000">
        <p159:morph option="byObject"/>
      </p:transition>
    </mc:Choice>
    <mc:Fallback>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5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gtEl>
                                        <p:attrNameLst>
                                          <p:attrName>style.visibility</p:attrName>
                                        </p:attrNameLst>
                                      </p:cBhvr>
                                      <p:to>
                                        <p:strVal val="visible"/>
                                      </p:to>
                                    </p:set>
                                    <p:animEffect transition="in" filter="fade">
                                      <p:cBhvr>
                                        <p:cTn id="12" dur="500"/>
                                        <p:tgtEl>
                                          <p:spTgt spid="2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750"/>
                                  </p:stCondLst>
                                  <p:childTnLst>
                                    <p:set>
                                      <p:cBhvr>
                                        <p:cTn id="16" dur="1" fill="hold">
                                          <p:stCondLst>
                                            <p:cond delay="0"/>
                                          </p:stCondLst>
                                        </p:cTn>
                                        <p:tgtEl>
                                          <p:spTgt spid="250"/>
                                        </p:tgtEl>
                                        <p:attrNameLst>
                                          <p:attrName>style.visibility</p:attrName>
                                        </p:attrNameLst>
                                      </p:cBhvr>
                                      <p:to>
                                        <p:strVal val="visible"/>
                                      </p:to>
                                    </p:set>
                                    <p:animEffect transition="in" filter="fade">
                                      <p:cBhvr>
                                        <p:cTn id="17" dur="1250"/>
                                        <p:tgtEl>
                                          <p:spTgt spid="2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2000"/>
                                  </p:stCondLst>
                                  <p:childTnLst>
                                    <p:set>
                                      <p:cBhvr>
                                        <p:cTn id="21" dur="1" fill="hold">
                                          <p:stCondLst>
                                            <p:cond delay="0"/>
                                          </p:stCondLst>
                                        </p:cTn>
                                        <p:tgtEl>
                                          <p:spTgt spid="252"/>
                                        </p:tgtEl>
                                        <p:attrNameLst>
                                          <p:attrName>style.visibility</p:attrName>
                                        </p:attrNameLst>
                                      </p:cBhvr>
                                      <p:to>
                                        <p:strVal val="visible"/>
                                      </p:to>
                                    </p:set>
                                    <p:animEffect transition="in" filter="fade">
                                      <p:cBhvr>
                                        <p:cTn id="22" dur="1750"/>
                                        <p:tgtEl>
                                          <p:spTgt spid="25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1250"/>
                                  </p:stCondLst>
                                  <p:childTnLst>
                                    <p:set>
                                      <p:cBhvr>
                                        <p:cTn id="26" dur="1" fill="hold">
                                          <p:stCondLst>
                                            <p:cond delay="0"/>
                                          </p:stCondLst>
                                        </p:cTn>
                                        <p:tgtEl>
                                          <p:spTgt spid="249"/>
                                        </p:tgtEl>
                                        <p:attrNameLst>
                                          <p:attrName>style.visibility</p:attrName>
                                        </p:attrNameLst>
                                      </p:cBhvr>
                                      <p:to>
                                        <p:strVal val="visible"/>
                                      </p:to>
                                    </p:set>
                                    <p:anim calcmode="lin" valueType="num">
                                      <p:cBhvr additive="base">
                                        <p:cTn id="27" dur="1750"/>
                                        <p:tgtEl>
                                          <p:spTgt spid="24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1250"/>
                                  </p:stCondLst>
                                  <p:childTnLst>
                                    <p:set>
                                      <p:cBhvr>
                                        <p:cTn id="31" dur="1" fill="hold">
                                          <p:stCondLst>
                                            <p:cond delay="0"/>
                                          </p:stCondLst>
                                        </p:cTn>
                                        <p:tgtEl>
                                          <p:spTgt spid="251"/>
                                        </p:tgtEl>
                                        <p:attrNameLst>
                                          <p:attrName>style.visibility</p:attrName>
                                        </p:attrNameLst>
                                      </p:cBhvr>
                                      <p:to>
                                        <p:strVal val="visible"/>
                                      </p:to>
                                    </p:set>
                                    <p:animEffect transition="in" filter="fade">
                                      <p:cBhvr>
                                        <p:cTn id="32" dur="1000"/>
                                        <p:tgtEl>
                                          <p:spTgt spid="2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1000"/>
                                  </p:stCondLst>
                                  <p:childTnLst>
                                    <p:set>
                                      <p:cBhvr>
                                        <p:cTn id="36" dur="1" fill="hold">
                                          <p:stCondLst>
                                            <p:cond delay="0"/>
                                          </p:stCondLst>
                                        </p:cTn>
                                        <p:tgtEl>
                                          <p:spTgt spid="254"/>
                                        </p:tgtEl>
                                        <p:attrNameLst>
                                          <p:attrName>style.visibility</p:attrName>
                                        </p:attrNameLst>
                                      </p:cBhvr>
                                      <p:to>
                                        <p:strVal val="visible"/>
                                      </p:to>
                                    </p:set>
                                    <p:animEffect transition="in" filter="fade">
                                      <p:cBhvr>
                                        <p:cTn id="37" dur="1250"/>
                                        <p:tgtEl>
                                          <p:spTgt spid="2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7"/>
                                        </p:tgtEl>
                                        <p:attrNameLst>
                                          <p:attrName>style.visibility</p:attrName>
                                        </p:attrNameLst>
                                      </p:cBhvr>
                                      <p:to>
                                        <p:strVal val="visible"/>
                                      </p:to>
                                    </p:set>
                                    <p:animEffect transition="in" filter="fade">
                                      <p:cBhvr>
                                        <p:cTn id="42" dur="1000"/>
                                        <p:tgtEl>
                                          <p:spTgt spid="2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2250"/>
                                  </p:stCondLst>
                                  <p:childTnLst>
                                    <p:set>
                                      <p:cBhvr>
                                        <p:cTn id="46" dur="1" fill="hold">
                                          <p:stCondLst>
                                            <p:cond delay="0"/>
                                          </p:stCondLst>
                                        </p:cTn>
                                        <p:tgtEl>
                                          <p:spTgt spid="255"/>
                                        </p:tgtEl>
                                        <p:attrNameLst>
                                          <p:attrName>style.visibility</p:attrName>
                                        </p:attrNameLst>
                                      </p:cBhvr>
                                      <p:to>
                                        <p:strVal val="visible"/>
                                      </p:to>
                                    </p:set>
                                    <p:animEffect transition="in" filter="fade">
                                      <p:cBhvr>
                                        <p:cTn id="47" dur="1500"/>
                                        <p:tgtEl>
                                          <p:spTgt spid="2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8"/>
                                        </p:tgtEl>
                                        <p:attrNameLst>
                                          <p:attrName>style.visibility</p:attrName>
                                        </p:attrNameLst>
                                      </p:cBhvr>
                                      <p:to>
                                        <p:strVal val="visible"/>
                                      </p:to>
                                    </p:set>
                                    <p:animEffect transition="in" filter="fade">
                                      <p:cBhvr>
                                        <p:cTn id="52" dur="1230"/>
                                        <p:tgtEl>
                                          <p:spTgt spid="24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2000"/>
                                  </p:stCondLst>
                                  <p:childTnLst>
                                    <p:set>
                                      <p:cBhvr>
                                        <p:cTn id="56" dur="1" fill="hold">
                                          <p:stCondLst>
                                            <p:cond delay="0"/>
                                          </p:stCondLst>
                                        </p:cTn>
                                        <p:tgtEl>
                                          <p:spTgt spid="259"/>
                                        </p:tgtEl>
                                        <p:attrNameLst>
                                          <p:attrName>style.visibility</p:attrName>
                                        </p:attrNameLst>
                                      </p:cBhvr>
                                      <p:to>
                                        <p:strVal val="visible"/>
                                      </p:to>
                                    </p:set>
                                    <p:animEffect transition="in" filter="fade">
                                      <p:cBhvr>
                                        <p:cTn id="57" dur="3000"/>
                                        <p:tgtEl>
                                          <p:spTgt spid="25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59"/>
                                        </p:tgtEl>
                                        <p:attrNameLst>
                                          <p:attrName>style.visibility</p:attrName>
                                        </p:attrNameLst>
                                      </p:cBhvr>
                                      <p:to>
                                        <p:strVal val="visible"/>
                                      </p:to>
                                    </p:set>
                                    <p:animEffect transition="in" filter="fade">
                                      <p:cBhvr>
                                        <p:cTn id="62" dur="5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Google Shape;265;p10"/>
          <p:cNvSpPr>
            <a:spLocks noGrp="1" noEditPoints="1"/>
          </p:cNvSpPr>
          <p:nvPr>
            <p:ph type="ctrTitle"/>
          </p:nvPr>
        </p:nvSpPr>
        <p:spPr>
          <a:xfrm>
            <a:off x="1524000" y="1122363"/>
            <a:ext cx="9144000" cy="1985034"/>
          </a:xfrm>
          <a:prstGeom prst="rect">
            <a:avLst/>
          </a:prstGeom>
          <a:noFill/>
          <a:ln>
            <a:noFill/>
          </a:ln>
        </p:spPr>
        <p:txBody>
          <a:bodyPr spcFirstLastPara="1" wrap="square" lIns="91425" tIns="45700" rIns="91425" bIns="45700" anchor="b">
            <a:normAutofit/>
          </a:bodyPr>
          <a:lstStyle/>
          <a:p>
            <a:pPr marL="0" indent="0" algn="ctr" rtl="0">
              <a:lnSpc>
                <a:spcPct val="90000"/>
              </a:lnSpc>
              <a:spcBef>
                <a:spcPts val="0"/>
              </a:spcBef>
              <a:spcAft>
                <a:spcPts val="0"/>
              </a:spcAft>
              <a:buClr>
                <a:schemeClr val="dk1"/>
              </a:buClr>
              <a:buSzPts val="4800"/>
              <a:buFont typeface="Calibri"/>
              <a:buNone/>
            </a:pPr>
            <a:r>
              <a:rPr lang="en-US" sz="4800" b="1"/>
              <a:t>3 Card Poker</a:t>
            </a:r>
          </a:p>
        </p:txBody>
      </p:sp>
      <p:sp>
        <p:nvSpPr>
          <p:cNvPr id="266" name="Google Shape;266;p10"/>
          <p:cNvSpPr>
            <a:spLocks noGrp="1" noEditPoints="1"/>
          </p:cNvSpPr>
          <p:nvPr>
            <p:ph type="subTitle" idx="1"/>
          </p:nvPr>
        </p:nvSpPr>
        <p:spPr>
          <a:xfrm>
            <a:off x="1322717" y="3860830"/>
            <a:ext cx="9144000" cy="1655762"/>
          </a:xfrm>
          <a:prstGeom prst="rect">
            <a:avLst/>
          </a:prstGeom>
          <a:noFill/>
          <a:ln>
            <a:noFill/>
          </a:ln>
        </p:spPr>
        <p:txBody>
          <a:bodyPr spcFirstLastPara="1" wrap="square" lIns="91425" tIns="45700" rIns="91425" bIns="45700" anchor="t">
            <a:normAutofit/>
          </a:bodyPr>
          <a:lstStyle/>
          <a:p>
            <a:pPr marL="0" indent="0" algn="ctr" rtl="0">
              <a:lnSpc>
                <a:spcPct val="90000"/>
              </a:lnSpc>
              <a:spcBef>
                <a:spcPts val="0"/>
              </a:spcBef>
              <a:spcAft>
                <a:spcPts val="0"/>
              </a:spcAft>
              <a:buClr>
                <a:schemeClr val="dk1"/>
              </a:buClr>
              <a:buSzPts val="2400"/>
              <a:buNone/>
            </a:pPr>
            <a:r>
              <a:rPr lang="en-US"/>
              <a:t>                           </a:t>
            </a:r>
          </a:p>
        </p:txBody>
      </p:sp>
      <p:pic>
        <p:nvPicPr>
          <p:cNvPr id="267" name="Google Shape;267;p10"/>
          <p:cNvPicPr preferRelativeResize="0"/>
          <p:nvPr/>
        </p:nvPicPr>
        <p:blipFill>
          <a:blip r:embed="rId1">
            <a:alphaModFix/>
          </a:blip>
          <a:srcRect/>
          <a:stretch>
            <a:fillRect/>
          </a:stretch>
        </p:blipFill>
        <p:spPr>
          <a:xfrm>
            <a:off x="4136571" y="3253980"/>
            <a:ext cx="1267128" cy="1760577"/>
          </a:xfrm>
          <a:prstGeom prst="rect">
            <a:avLst/>
          </a:prstGeom>
          <a:noFill/>
          <a:ln>
            <a:noFill/>
          </a:ln>
        </p:spPr>
      </p:pic>
      <p:sp>
        <p:nvSpPr>
          <p:cNvPr id="268" name="Google Shape;268;p10"/>
          <p:cNvSpPr txBox="1"/>
          <p:nvPr/>
        </p:nvSpPr>
        <p:spPr>
          <a:xfrm>
            <a:off x="8421129" y="500512"/>
            <a:ext cx="1878132" cy="1812717"/>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2800" b="1">
                <a:solidFill>
                  <a:schemeClr val="dk1"/>
                </a:solidFill>
                <a:latin typeface="Comic Sans MS"/>
                <a:ea typeface="Comic Sans MS"/>
                <a:cs typeface="Comic Sans MS"/>
                <a:sym typeface="Comic Sans MS"/>
              </a:rPr>
              <a:t>Player 1 </a:t>
            </a:r>
          </a:p>
          <a:p>
            <a:pPr marL="0" marR="0" indent="0" algn="ctr" rtl="0">
              <a:spcBef>
                <a:spcPts val="0"/>
              </a:spcBef>
              <a:spcAft>
                <a:spcPts val="0"/>
              </a:spcAft>
              <a:buNone/>
            </a:pPr>
            <a:r>
              <a:rPr lang="en-US" sz="2800" b="1">
                <a:solidFill>
                  <a:schemeClr val="dk1"/>
                </a:solidFill>
                <a:latin typeface="Comic Sans MS"/>
                <a:ea typeface="Comic Sans MS"/>
                <a:cs typeface="Comic Sans MS"/>
                <a:sym typeface="Comic Sans MS"/>
              </a:rPr>
              <a:t>Wins with a             Pair    </a:t>
            </a:r>
          </a:p>
        </p:txBody>
      </p:sp>
      <p:pic>
        <p:nvPicPr>
          <p:cNvPr id="269" name="Google Shape;269;p10"/>
          <p:cNvPicPr preferRelativeResize="0"/>
          <p:nvPr/>
        </p:nvPicPr>
        <p:blipFill>
          <a:blip r:embed="rId2">
            <a:alphaModFix/>
          </a:blip>
          <a:srcRect/>
          <a:stretch>
            <a:fillRect/>
          </a:stretch>
        </p:blipFill>
        <p:spPr>
          <a:xfrm>
            <a:off x="592211" y="2313229"/>
            <a:ext cx="1152011" cy="1655762"/>
          </a:xfrm>
          <a:prstGeom prst="rect">
            <a:avLst/>
          </a:prstGeom>
          <a:noFill/>
          <a:ln>
            <a:noFill/>
          </a:ln>
        </p:spPr>
      </p:pic>
      <p:pic>
        <p:nvPicPr>
          <p:cNvPr id="270" name="Google Shape;270;p10"/>
          <p:cNvPicPr preferRelativeResize="0"/>
          <p:nvPr/>
        </p:nvPicPr>
        <p:blipFill>
          <a:blip r:embed="rId3">
            <a:alphaModFix/>
          </a:blip>
          <a:srcRect/>
          <a:stretch>
            <a:fillRect/>
          </a:stretch>
        </p:blipFill>
        <p:spPr>
          <a:xfrm>
            <a:off x="9849985" y="2922132"/>
            <a:ext cx="1233464" cy="1655762"/>
          </a:xfrm>
          <a:prstGeom prst="rect">
            <a:avLst/>
          </a:prstGeom>
          <a:noFill/>
          <a:ln>
            <a:noFill/>
          </a:ln>
        </p:spPr>
      </p:pic>
      <p:pic>
        <p:nvPicPr>
          <p:cNvPr id="271" name="Google Shape;271;p10"/>
          <p:cNvPicPr preferRelativeResize="0"/>
          <p:nvPr/>
        </p:nvPicPr>
        <p:blipFill>
          <a:blip r:embed="rId4">
            <a:alphaModFix/>
          </a:blip>
          <a:srcRect/>
          <a:stretch>
            <a:fillRect/>
          </a:stretch>
        </p:blipFill>
        <p:spPr>
          <a:xfrm>
            <a:off x="4499679" y="589818"/>
            <a:ext cx="1233463" cy="1623610"/>
          </a:xfrm>
          <a:prstGeom prst="rect">
            <a:avLst/>
          </a:prstGeom>
          <a:noFill/>
          <a:ln>
            <a:noFill/>
          </a:ln>
        </p:spPr>
      </p:pic>
      <p:pic>
        <p:nvPicPr>
          <p:cNvPr id="272" name="Google Shape;272;p10"/>
          <p:cNvPicPr preferRelativeResize="0"/>
          <p:nvPr/>
        </p:nvPicPr>
        <p:blipFill>
          <a:blip r:embed="rId5">
            <a:alphaModFix/>
          </a:blip>
          <a:srcRect/>
          <a:stretch>
            <a:fillRect/>
          </a:stretch>
        </p:blipFill>
        <p:spPr>
          <a:xfrm>
            <a:off x="3175506" y="732692"/>
            <a:ext cx="1194078" cy="1600757"/>
          </a:xfrm>
          <a:prstGeom prst="rect">
            <a:avLst/>
          </a:prstGeom>
          <a:noFill/>
          <a:ln>
            <a:noFill/>
          </a:ln>
        </p:spPr>
      </p:pic>
      <p:pic>
        <p:nvPicPr>
          <p:cNvPr id="273" name="Google Shape;273;p10"/>
          <p:cNvPicPr preferRelativeResize="0"/>
          <p:nvPr/>
        </p:nvPicPr>
        <p:blipFill>
          <a:blip r:embed="rId6">
            <a:alphaModFix/>
          </a:blip>
          <a:srcRect/>
          <a:stretch>
            <a:fillRect/>
          </a:stretch>
        </p:blipFill>
        <p:spPr>
          <a:xfrm>
            <a:off x="1524000" y="2840884"/>
            <a:ext cx="1265821" cy="1737010"/>
          </a:xfrm>
          <a:prstGeom prst="rect">
            <a:avLst/>
          </a:prstGeom>
          <a:noFill/>
          <a:ln>
            <a:noFill/>
          </a:ln>
        </p:spPr>
      </p:pic>
      <p:pic>
        <p:nvPicPr>
          <p:cNvPr id="274" name="Google Shape;274;p10"/>
          <p:cNvPicPr preferRelativeResize="0"/>
          <p:nvPr/>
        </p:nvPicPr>
        <p:blipFill>
          <a:blip r:embed="rId7">
            <a:alphaModFix/>
          </a:blip>
          <a:srcRect/>
          <a:stretch>
            <a:fillRect/>
          </a:stretch>
        </p:blipFill>
        <p:spPr>
          <a:xfrm>
            <a:off x="5499009" y="3517081"/>
            <a:ext cx="1193982" cy="1822361"/>
          </a:xfrm>
          <a:prstGeom prst="rect">
            <a:avLst/>
          </a:prstGeom>
          <a:noFill/>
          <a:ln>
            <a:noFill/>
          </a:ln>
        </p:spPr>
      </p:pic>
      <p:pic>
        <p:nvPicPr>
          <p:cNvPr id="275" name="Google Shape;275;p10"/>
          <p:cNvPicPr preferRelativeResize="0"/>
          <p:nvPr/>
        </p:nvPicPr>
        <p:blipFill>
          <a:blip r:embed="rId8">
            <a:alphaModFix/>
          </a:blip>
          <a:srcRect/>
          <a:stretch>
            <a:fillRect/>
          </a:stretch>
        </p:blipFill>
        <p:spPr>
          <a:xfrm>
            <a:off x="9158486" y="3720409"/>
            <a:ext cx="1223406" cy="1714970"/>
          </a:xfrm>
          <a:prstGeom prst="rect">
            <a:avLst/>
          </a:prstGeom>
          <a:noFill/>
          <a:ln>
            <a:noFill/>
          </a:ln>
        </p:spPr>
      </p:pic>
      <p:pic>
        <p:nvPicPr>
          <p:cNvPr id="276" name="Google Shape;276;p10"/>
          <p:cNvPicPr preferRelativeResize="0"/>
          <p:nvPr/>
        </p:nvPicPr>
        <p:blipFill>
          <a:blip r:embed="rId9">
            <a:alphaModFix/>
          </a:blip>
          <a:srcRect/>
          <a:stretch>
            <a:fillRect/>
          </a:stretch>
        </p:blipFill>
        <p:spPr>
          <a:xfrm>
            <a:off x="5881687" y="589818"/>
            <a:ext cx="1184955" cy="1667714"/>
          </a:xfrm>
          <a:prstGeom prst="rect">
            <a:avLst/>
          </a:prstGeom>
          <a:noFill/>
          <a:ln>
            <a:noFill/>
          </a:ln>
        </p:spPr>
      </p:pic>
      <p:pic>
        <p:nvPicPr>
          <p:cNvPr id="277" name="Google Shape;277;p10"/>
          <p:cNvPicPr preferRelativeResize="0"/>
          <p:nvPr/>
        </p:nvPicPr>
        <p:blipFill>
          <a:blip r:embed="rId10">
            <a:alphaModFix/>
          </a:blip>
          <a:srcRect/>
          <a:stretch>
            <a:fillRect/>
          </a:stretch>
        </p:blipFill>
        <p:spPr>
          <a:xfrm>
            <a:off x="1025978" y="4134270"/>
            <a:ext cx="1316037" cy="1691233"/>
          </a:xfrm>
          <a:prstGeom prst="rect">
            <a:avLst/>
          </a:prstGeom>
          <a:noFill/>
          <a:ln>
            <a:noFill/>
          </a:ln>
        </p:spPr>
      </p:pic>
      <p:pic>
        <p:nvPicPr>
          <p:cNvPr id="278" name="Google Shape;278;p10"/>
          <p:cNvPicPr preferRelativeResize="0"/>
          <p:nvPr/>
        </p:nvPicPr>
        <p:blipFill>
          <a:blip r:embed="rId11">
            <a:alphaModFix/>
          </a:blip>
          <a:srcRect/>
          <a:stretch>
            <a:fillRect/>
          </a:stretch>
        </p:blipFill>
        <p:spPr>
          <a:xfrm>
            <a:off x="4705501" y="4370415"/>
            <a:ext cx="1390500" cy="1938054"/>
          </a:xfrm>
          <a:prstGeom prst="rect">
            <a:avLst/>
          </a:prstGeom>
          <a:noFill/>
          <a:ln>
            <a:noFill/>
          </a:ln>
        </p:spPr>
      </p:pic>
      <p:pic>
        <p:nvPicPr>
          <p:cNvPr id="279" name="Google Shape;279;p10"/>
          <p:cNvPicPr preferRelativeResize="0"/>
          <p:nvPr/>
        </p:nvPicPr>
        <p:blipFill>
          <a:blip r:embed="rId12">
            <a:alphaModFix/>
          </a:blip>
          <a:srcRect/>
          <a:stretch>
            <a:fillRect/>
          </a:stretch>
        </p:blipFill>
        <p:spPr>
          <a:xfrm>
            <a:off x="9934273" y="4370415"/>
            <a:ext cx="1390499" cy="176057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4500" advTm="13000">
        <p14:wheelReverse spokes="1"/>
      </p:transition>
    </mc:Choice>
    <mc:Fallback>
      <p:transition spd="slow" advTm="1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0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fade">
                                      <p:cBhvr>
                                        <p:cTn id="12" dur="20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7"/>
                                        </p:tgtEl>
                                        <p:attrNameLst>
                                          <p:attrName>style.visibility</p:attrName>
                                        </p:attrNameLst>
                                      </p:cBhvr>
                                      <p:to>
                                        <p:strVal val="visible"/>
                                      </p:to>
                                    </p:set>
                                    <p:animEffect transition="in" filter="fade">
                                      <p:cBhvr>
                                        <p:cTn id="17" dur="500"/>
                                        <p:tgtEl>
                                          <p:spTgt spid="2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0"/>
                                        </p:tgtEl>
                                        <p:attrNameLst>
                                          <p:attrName>style.visibility</p:attrName>
                                        </p:attrNameLst>
                                      </p:cBhvr>
                                      <p:to>
                                        <p:strVal val="visible"/>
                                      </p:to>
                                    </p:set>
                                    <p:animEffect transition="in" filter="fade">
                                      <p:cBhvr>
                                        <p:cTn id="22" dur="1000"/>
                                        <p:tgtEl>
                                          <p:spTgt spid="2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fade">
                                      <p:cBhvr>
                                        <p:cTn id="27" dur="20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2"/>
                                        </p:tgtEl>
                                        <p:attrNameLst>
                                          <p:attrName>style.visibility</p:attrName>
                                        </p:attrNameLst>
                                      </p:cBhvr>
                                      <p:to>
                                        <p:strVal val="visible"/>
                                      </p:to>
                                    </p:set>
                                    <p:animEffect transition="in" filter="fade">
                                      <p:cBhvr>
                                        <p:cTn id="32" dur="1000"/>
                                        <p:tgtEl>
                                          <p:spTgt spid="2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3"/>
                                        </p:tgtEl>
                                        <p:attrNameLst>
                                          <p:attrName>style.visibility</p:attrName>
                                        </p:attrNameLst>
                                      </p:cBhvr>
                                      <p:to>
                                        <p:strVal val="visible"/>
                                      </p:to>
                                    </p:set>
                                    <p:animEffect transition="in" filter="fade">
                                      <p:cBhvr>
                                        <p:cTn id="37" dur="500"/>
                                        <p:tgtEl>
                                          <p:spTgt spid="2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4"/>
                                        </p:tgtEl>
                                        <p:attrNameLst>
                                          <p:attrName>style.visibility</p:attrName>
                                        </p:attrNameLst>
                                      </p:cBhvr>
                                      <p:to>
                                        <p:strVal val="visible"/>
                                      </p:to>
                                    </p:set>
                                    <p:animEffect transition="in" filter="fade">
                                      <p:cBhvr>
                                        <p:cTn id="42" dur="1000"/>
                                        <p:tgtEl>
                                          <p:spTgt spid="2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5"/>
                                        </p:tgtEl>
                                        <p:attrNameLst>
                                          <p:attrName>style.visibility</p:attrName>
                                        </p:attrNameLst>
                                      </p:cBhvr>
                                      <p:to>
                                        <p:strVal val="visible"/>
                                      </p:to>
                                    </p:set>
                                    <p:animEffect transition="in" filter="fade">
                                      <p:cBhvr>
                                        <p:cTn id="47" dur="500"/>
                                        <p:tgtEl>
                                          <p:spTgt spid="27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6"/>
                                        </p:tgtEl>
                                        <p:attrNameLst>
                                          <p:attrName>style.visibility</p:attrName>
                                        </p:attrNameLst>
                                      </p:cBhvr>
                                      <p:to>
                                        <p:strVal val="visible"/>
                                      </p:to>
                                    </p:set>
                                    <p:animEffect transition="in" filter="fade">
                                      <p:cBhvr>
                                        <p:cTn id="52" dur="500"/>
                                        <p:tgtEl>
                                          <p:spTgt spid="27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8"/>
                                        </p:tgtEl>
                                        <p:attrNameLst>
                                          <p:attrName>style.visibility</p:attrName>
                                        </p:attrNameLst>
                                      </p:cBhvr>
                                      <p:to>
                                        <p:strVal val="visible"/>
                                      </p:to>
                                    </p:set>
                                    <p:animEffect transition="in" filter="fade">
                                      <p:cBhvr>
                                        <p:cTn id="57" dur="500"/>
                                        <p:tgtEl>
                                          <p:spTgt spid="27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9"/>
                                        </p:tgtEl>
                                        <p:attrNameLst>
                                          <p:attrName>style.visibility</p:attrName>
                                        </p:attrNameLst>
                                      </p:cBhvr>
                                      <p:to>
                                        <p:strVal val="visible"/>
                                      </p:to>
                                    </p:set>
                                    <p:animEffect transition="in" filter="fade">
                                      <p:cBhvr>
                                        <p:cTn id="62" dur="500"/>
                                        <p:tgtEl>
                                          <p:spTgt spid="27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68"/>
                                        </p:tgtEl>
                                        <p:attrNameLst>
                                          <p:attrName>style.visibility</p:attrName>
                                        </p:attrNameLst>
                                      </p:cBhvr>
                                      <p:to>
                                        <p:strVal val="visible"/>
                                      </p:to>
                                    </p:set>
                                    <p:animEffect transition="in" filter="fade">
                                      <p:cBhvr>
                                        <p:cTn id="67" dur="455"/>
                                        <p:tgtEl>
                                          <p:spTgt spid="26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8"/>
                                        </p:tgtEl>
                                        <p:attrNameLst>
                                          <p:attrName>style.visibility</p:attrName>
                                        </p:attrNameLst>
                                      </p:cBhvr>
                                      <p:to>
                                        <p:strVal val="visible"/>
                                      </p:to>
                                    </p:set>
                                    <p:animEffect transition="in" filter="fade">
                                      <p:cBhvr>
                                        <p:cTn id="72" dur="5000"/>
                                        <p:tgtEl>
                                          <p:spTgt spid="26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4500"/>
                                  </p:stCondLst>
                                  <p:childTnLst>
                                    <p:set>
                                      <p:cBhvr>
                                        <p:cTn id="76"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Google Shape;285;p11"/>
          <p:cNvSpPr>
            <a:spLocks noGrp="1" noEditPoints="1"/>
          </p:cNvSpPr>
          <p:nvPr>
            <p:ph type="ctrTitle"/>
          </p:nvPr>
        </p:nvSpPr>
        <p:spPr>
          <a:xfrm>
            <a:off x="1524000" y="1122363"/>
            <a:ext cx="9144000" cy="1985034"/>
          </a:xfrm>
          <a:prstGeom prst="rect">
            <a:avLst/>
          </a:prstGeom>
          <a:noFill/>
          <a:ln>
            <a:noFill/>
          </a:ln>
        </p:spPr>
        <p:txBody>
          <a:bodyPr spcFirstLastPara="1" wrap="square" lIns="91425" tIns="45700" rIns="91425" bIns="45700" anchor="b">
            <a:normAutofit/>
          </a:bodyPr>
          <a:lstStyle/>
          <a:p>
            <a:pPr marL="0" indent="0" algn="ctr" rtl="0">
              <a:lnSpc>
                <a:spcPct val="90000"/>
              </a:lnSpc>
              <a:spcBef>
                <a:spcPts val="0"/>
              </a:spcBef>
              <a:spcAft>
                <a:spcPts val="0"/>
              </a:spcAft>
              <a:buClr>
                <a:schemeClr val="dk1"/>
              </a:buClr>
              <a:buSzPts val="4800"/>
              <a:buFont typeface="Calibri"/>
              <a:buNone/>
            </a:pPr>
            <a:r>
              <a:rPr lang="en-US" sz="4800" b="1"/>
              <a:t>3 Card Poker</a:t>
            </a:r>
          </a:p>
        </p:txBody>
      </p:sp>
      <p:sp>
        <p:nvSpPr>
          <p:cNvPr id="286" name="Google Shape;286;p11"/>
          <p:cNvSpPr>
            <a:spLocks noGrp="1" noEditPoints="1"/>
          </p:cNvSpPr>
          <p:nvPr>
            <p:ph type="subTitle" idx="1"/>
          </p:nvPr>
        </p:nvSpPr>
        <p:spPr>
          <a:xfrm>
            <a:off x="1207698" y="3745811"/>
            <a:ext cx="10322943" cy="1641385"/>
          </a:xfrm>
          <a:prstGeom prst="rect">
            <a:avLst/>
          </a:prstGeom>
          <a:noFill/>
          <a:ln>
            <a:noFill/>
          </a:ln>
        </p:spPr>
        <p:txBody>
          <a:bodyPr spcFirstLastPara="1" wrap="square" lIns="91425" tIns="45700" rIns="91425" bIns="45700" anchor="t">
            <a:normAutofit/>
          </a:bodyPr>
          <a:lstStyle/>
          <a:p>
            <a:pPr marL="0" indent="0" algn="ctr" rtl="0">
              <a:lnSpc>
                <a:spcPct val="90000"/>
              </a:lnSpc>
              <a:spcBef>
                <a:spcPts val="0"/>
              </a:spcBef>
              <a:spcAft>
                <a:spcPts val="0"/>
              </a:spcAft>
              <a:buClr>
                <a:schemeClr val="dk1"/>
              </a:buClr>
              <a:buSzPts val="2400"/>
              <a:buNone/>
            </a:pPr>
            <a:r>
              <a:rPr lang="en-US"/>
              <a:t>                           </a:t>
            </a:r>
          </a:p>
        </p:txBody>
      </p:sp>
      <p:pic>
        <p:nvPicPr>
          <p:cNvPr id="287" name="Google Shape;287;p11" descr="A card with a number of hearts&#10;&#10;AI-generated content may be incorrect."/>
          <p:cNvPicPr preferRelativeResize="0"/>
          <p:nvPr/>
        </p:nvPicPr>
        <p:blipFill>
          <a:blip r:embed="rId1">
            <a:alphaModFix/>
          </a:blip>
          <a:srcRect/>
          <a:stretch>
            <a:fillRect/>
          </a:stretch>
        </p:blipFill>
        <p:spPr>
          <a:xfrm>
            <a:off x="6788586" y="753496"/>
            <a:ext cx="1082256" cy="1537660"/>
          </a:xfrm>
          <a:prstGeom prst="rect">
            <a:avLst/>
          </a:prstGeom>
          <a:noFill/>
          <a:ln>
            <a:noFill/>
          </a:ln>
        </p:spPr>
      </p:pic>
      <p:pic>
        <p:nvPicPr>
          <p:cNvPr id="288" name="Google Shape;288;p11"/>
          <p:cNvPicPr preferRelativeResize="0"/>
          <p:nvPr/>
        </p:nvPicPr>
        <p:blipFill>
          <a:blip r:embed="rId2">
            <a:alphaModFix/>
          </a:blip>
          <a:srcRect/>
          <a:stretch>
            <a:fillRect/>
          </a:stretch>
        </p:blipFill>
        <p:spPr>
          <a:xfrm>
            <a:off x="2091944" y="2667312"/>
            <a:ext cx="1200983" cy="1610207"/>
          </a:xfrm>
          <a:prstGeom prst="rect">
            <a:avLst/>
          </a:prstGeom>
          <a:noFill/>
          <a:ln>
            <a:noFill/>
          </a:ln>
        </p:spPr>
      </p:pic>
      <p:pic>
        <p:nvPicPr>
          <p:cNvPr id="289" name="Google Shape;289;p11"/>
          <p:cNvPicPr preferRelativeResize="0"/>
          <p:nvPr/>
        </p:nvPicPr>
        <p:blipFill>
          <a:blip r:embed="rId3">
            <a:alphaModFix/>
          </a:blip>
          <a:srcRect/>
          <a:stretch>
            <a:fillRect/>
          </a:stretch>
        </p:blipFill>
        <p:spPr>
          <a:xfrm>
            <a:off x="6252968" y="4695530"/>
            <a:ext cx="1210063" cy="1688735"/>
          </a:xfrm>
          <a:prstGeom prst="rect">
            <a:avLst/>
          </a:prstGeom>
          <a:noFill/>
          <a:ln>
            <a:noFill/>
          </a:ln>
        </p:spPr>
      </p:pic>
      <p:pic>
        <p:nvPicPr>
          <p:cNvPr id="290" name="Google Shape;290;p11"/>
          <p:cNvPicPr preferRelativeResize="0"/>
          <p:nvPr/>
        </p:nvPicPr>
        <p:blipFill>
          <a:blip r:embed="rId4">
            <a:alphaModFix/>
          </a:blip>
          <a:srcRect/>
          <a:stretch>
            <a:fillRect/>
          </a:stretch>
        </p:blipFill>
        <p:spPr>
          <a:xfrm>
            <a:off x="9218949" y="4444153"/>
            <a:ext cx="1106594" cy="1537239"/>
          </a:xfrm>
          <a:prstGeom prst="rect">
            <a:avLst/>
          </a:prstGeom>
          <a:noFill/>
          <a:ln>
            <a:noFill/>
          </a:ln>
        </p:spPr>
      </p:pic>
      <p:pic>
        <p:nvPicPr>
          <p:cNvPr id="291" name="Google Shape;291;p11"/>
          <p:cNvPicPr preferRelativeResize="0"/>
          <p:nvPr/>
        </p:nvPicPr>
        <p:blipFill>
          <a:blip r:embed="rId5">
            <a:alphaModFix/>
          </a:blip>
          <a:srcRect/>
          <a:stretch>
            <a:fillRect/>
          </a:stretch>
        </p:blipFill>
        <p:spPr>
          <a:xfrm>
            <a:off x="1610591" y="4055291"/>
            <a:ext cx="1281545" cy="1780608"/>
          </a:xfrm>
          <a:prstGeom prst="rect">
            <a:avLst/>
          </a:prstGeom>
          <a:noFill/>
          <a:ln>
            <a:noFill/>
          </a:ln>
        </p:spPr>
      </p:pic>
      <p:pic>
        <p:nvPicPr>
          <p:cNvPr id="292" name="Google Shape;292;p11"/>
          <p:cNvPicPr preferRelativeResize="0"/>
          <p:nvPr/>
        </p:nvPicPr>
        <p:blipFill>
          <a:blip r:embed="rId6">
            <a:alphaModFix/>
          </a:blip>
          <a:srcRect/>
          <a:stretch>
            <a:fillRect/>
          </a:stretch>
        </p:blipFill>
        <p:spPr>
          <a:xfrm>
            <a:off x="5371809" y="3292007"/>
            <a:ext cx="1165995" cy="1526568"/>
          </a:xfrm>
          <a:prstGeom prst="rect">
            <a:avLst/>
          </a:prstGeom>
          <a:noFill/>
          <a:ln>
            <a:noFill/>
          </a:ln>
        </p:spPr>
      </p:pic>
      <p:pic>
        <p:nvPicPr>
          <p:cNvPr id="293" name="Google Shape;293;p11"/>
          <p:cNvPicPr preferRelativeResize="0"/>
          <p:nvPr/>
        </p:nvPicPr>
        <p:blipFill>
          <a:blip r:embed="rId4">
            <a:alphaModFix/>
          </a:blip>
          <a:srcRect/>
          <a:stretch>
            <a:fillRect/>
          </a:stretch>
        </p:blipFill>
        <p:spPr>
          <a:xfrm>
            <a:off x="8112355" y="3636211"/>
            <a:ext cx="1106594" cy="1537239"/>
          </a:xfrm>
          <a:prstGeom prst="rect">
            <a:avLst/>
          </a:prstGeom>
          <a:noFill/>
          <a:ln>
            <a:noFill/>
          </a:ln>
        </p:spPr>
      </p:pic>
      <p:pic>
        <p:nvPicPr>
          <p:cNvPr id="294" name="Google Shape;294;p11"/>
          <p:cNvPicPr preferRelativeResize="0"/>
          <p:nvPr/>
        </p:nvPicPr>
        <p:blipFill>
          <a:blip r:embed="rId7">
            <a:alphaModFix/>
          </a:blip>
          <a:srcRect/>
          <a:stretch>
            <a:fillRect/>
          </a:stretch>
        </p:blipFill>
        <p:spPr>
          <a:xfrm>
            <a:off x="5355245" y="550195"/>
            <a:ext cx="1259638" cy="1663234"/>
          </a:xfrm>
          <a:prstGeom prst="rect">
            <a:avLst/>
          </a:prstGeom>
          <a:noFill/>
          <a:ln>
            <a:noFill/>
          </a:ln>
        </p:spPr>
      </p:pic>
      <p:pic>
        <p:nvPicPr>
          <p:cNvPr id="295" name="Google Shape;295;p11"/>
          <p:cNvPicPr preferRelativeResize="0"/>
          <p:nvPr/>
        </p:nvPicPr>
        <p:blipFill>
          <a:blip r:embed="rId8">
            <a:alphaModFix/>
          </a:blip>
          <a:srcRect/>
          <a:stretch>
            <a:fillRect/>
          </a:stretch>
        </p:blipFill>
        <p:spPr>
          <a:xfrm>
            <a:off x="1068540" y="2514287"/>
            <a:ext cx="1023404" cy="1541004"/>
          </a:xfrm>
          <a:prstGeom prst="rect">
            <a:avLst/>
          </a:prstGeom>
          <a:noFill/>
          <a:ln>
            <a:noFill/>
          </a:ln>
        </p:spPr>
      </p:pic>
      <p:pic>
        <p:nvPicPr>
          <p:cNvPr id="296" name="Google Shape;296;p11"/>
          <p:cNvPicPr preferRelativeResize="0"/>
          <p:nvPr/>
        </p:nvPicPr>
        <p:blipFill>
          <a:blip r:embed="rId7">
            <a:alphaModFix/>
          </a:blip>
          <a:srcRect/>
          <a:stretch>
            <a:fillRect/>
          </a:stretch>
        </p:blipFill>
        <p:spPr>
          <a:xfrm>
            <a:off x="4741990" y="4566503"/>
            <a:ext cx="1259638" cy="1663234"/>
          </a:xfrm>
          <a:prstGeom prst="rect">
            <a:avLst/>
          </a:prstGeom>
          <a:noFill/>
          <a:ln>
            <a:noFill/>
          </a:ln>
        </p:spPr>
      </p:pic>
      <p:pic>
        <p:nvPicPr>
          <p:cNvPr id="297" name="Google Shape;297;p11"/>
          <p:cNvPicPr preferRelativeResize="0"/>
          <p:nvPr/>
        </p:nvPicPr>
        <p:blipFill>
          <a:blip r:embed="rId9">
            <a:alphaModFix/>
          </a:blip>
          <a:srcRect/>
          <a:stretch>
            <a:fillRect/>
          </a:stretch>
        </p:blipFill>
        <p:spPr>
          <a:xfrm>
            <a:off x="8999627" y="2667312"/>
            <a:ext cx="1234552" cy="1737518"/>
          </a:xfrm>
          <a:prstGeom prst="rect">
            <a:avLst/>
          </a:prstGeom>
          <a:noFill/>
          <a:ln>
            <a:noFill/>
          </a:ln>
        </p:spPr>
      </p:pic>
      <p:pic>
        <p:nvPicPr>
          <p:cNvPr id="298" name="Google Shape;298;p11"/>
          <p:cNvPicPr preferRelativeResize="0"/>
          <p:nvPr/>
        </p:nvPicPr>
        <p:blipFill>
          <a:blip r:embed="rId10">
            <a:alphaModFix/>
          </a:blip>
          <a:srcRect/>
          <a:stretch>
            <a:fillRect/>
          </a:stretch>
        </p:blipFill>
        <p:spPr>
          <a:xfrm>
            <a:off x="4127500" y="629166"/>
            <a:ext cx="1088589" cy="1661990"/>
          </a:xfrm>
          <a:prstGeom prst="rect">
            <a:avLst/>
          </a:prstGeom>
          <a:noFill/>
          <a:ln>
            <a:noFill/>
          </a:ln>
        </p:spPr>
      </p:pic>
      <p:sp>
        <p:nvSpPr>
          <p:cNvPr id="299" name="Google Shape;299;p11"/>
          <p:cNvSpPr txBox="1"/>
          <p:nvPr/>
        </p:nvSpPr>
        <p:spPr>
          <a:xfrm>
            <a:off x="8112355" y="821354"/>
            <a:ext cx="2121824" cy="1570934"/>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200">
                <a:solidFill>
                  <a:schemeClr val="dk1"/>
                </a:solidFill>
                <a:latin typeface="Comic Sans MS"/>
                <a:ea typeface="Comic Sans MS"/>
                <a:cs typeface="Comic Sans MS"/>
                <a:sym typeface="Comic Sans MS"/>
              </a:rPr>
              <a:t>Player 3  wins with</a:t>
            </a:r>
          </a:p>
          <a:p>
            <a:pPr marL="0" marR="0" indent="0" algn="l" rtl="0">
              <a:spcBef>
                <a:spcPts val="0"/>
              </a:spcBef>
              <a:spcAft>
                <a:spcPts val="0"/>
              </a:spcAft>
              <a:buNone/>
            </a:pPr>
            <a:r>
              <a:rPr lang="en-US" sz="3200">
                <a:solidFill>
                  <a:schemeClr val="dk1"/>
                </a:solidFill>
                <a:latin typeface="Comic Sans MS"/>
                <a:ea typeface="Comic Sans MS"/>
                <a:cs typeface="Comic Sans MS"/>
                <a:sym typeface="Comic Sans MS"/>
              </a:rPr>
              <a:t>a pair</a:t>
            </a:r>
          </a:p>
        </p:txBody>
      </p:sp>
    </p:spTree>
  </p:cSld>
  <p:clrMapOvr>
    <a:masterClrMapping/>
  </p:clrMapOvr>
  <mc:AlternateContent xmlns:mc="http://schemas.openxmlformats.org/markup-compatibility/2006">
    <mc:Choice xmlns:p14="http://schemas.microsoft.com/office/powerpoint/2010/main" Requires="p14">
      <p:transition spd="slow" p14:dur="5000" advTm="15000">
        <p14:window dir="vert"/>
      </p:transition>
    </mc:Choice>
    <mc:Fallback>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23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289"/>
                                        </p:tgtEl>
                                        <p:attrNameLst>
                                          <p:attrName>style.visibility</p:attrName>
                                        </p:attrNameLst>
                                      </p:cBhvr>
                                      <p:to>
                                        <p:strVal val="visible"/>
                                      </p:to>
                                    </p:set>
                                    <p:animEffect transition="in" filter="fade">
                                      <p:cBhvr>
                                        <p:cTn id="12" dur="500"/>
                                        <p:tgtEl>
                                          <p:spTgt spid="2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0"/>
                                        </p:tgtEl>
                                        <p:attrNameLst>
                                          <p:attrName>style.visibility</p:attrName>
                                        </p:attrNameLst>
                                      </p:cBhvr>
                                      <p:to>
                                        <p:strVal val="visible"/>
                                      </p:to>
                                    </p:set>
                                    <p:animEffect transition="in" filter="fade">
                                      <p:cBhvr>
                                        <p:cTn id="17" dur="2000"/>
                                        <p:tgtEl>
                                          <p:spTgt spid="2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8"/>
                                        </p:tgtEl>
                                        <p:attrNameLst>
                                          <p:attrName>style.visibility</p:attrName>
                                        </p:attrNameLst>
                                      </p:cBhvr>
                                      <p:to>
                                        <p:strVal val="visible"/>
                                      </p:to>
                                    </p:set>
                                    <p:animEffect transition="in" filter="fade">
                                      <p:cBhvr>
                                        <p:cTn id="22" dur="500"/>
                                        <p:tgtEl>
                                          <p:spTgt spid="2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1"/>
                                        </p:tgtEl>
                                        <p:attrNameLst>
                                          <p:attrName>style.visibility</p:attrName>
                                        </p:attrNameLst>
                                      </p:cBhvr>
                                      <p:to>
                                        <p:strVal val="visible"/>
                                      </p:to>
                                    </p:set>
                                    <p:animEffect transition="in" filter="fade">
                                      <p:cBhvr>
                                        <p:cTn id="27" dur="500"/>
                                        <p:tgtEl>
                                          <p:spTgt spid="2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2"/>
                                        </p:tgtEl>
                                        <p:attrNameLst>
                                          <p:attrName>style.visibility</p:attrName>
                                        </p:attrNameLst>
                                      </p:cBhvr>
                                      <p:to>
                                        <p:strVal val="visible"/>
                                      </p:to>
                                    </p:set>
                                    <p:animEffect transition="in" filter="fade">
                                      <p:cBhvr>
                                        <p:cTn id="32" dur="2000"/>
                                        <p:tgtEl>
                                          <p:spTgt spid="2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0"/>
                                        </p:tgtEl>
                                        <p:attrNameLst>
                                          <p:attrName>style.visibility</p:attrName>
                                        </p:attrNameLst>
                                      </p:cBhvr>
                                      <p:to>
                                        <p:strVal val="visible"/>
                                      </p:to>
                                    </p:set>
                                    <p:animEffect transition="in" filter="fade">
                                      <p:cBhvr>
                                        <p:cTn id="37" dur="1000"/>
                                        <p:tgtEl>
                                          <p:spTgt spid="29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3"/>
                                        </p:tgtEl>
                                        <p:attrNameLst>
                                          <p:attrName>style.visibility</p:attrName>
                                        </p:attrNameLst>
                                      </p:cBhvr>
                                      <p:to>
                                        <p:strVal val="visible"/>
                                      </p:to>
                                    </p:set>
                                    <p:animEffect transition="in" filter="fade">
                                      <p:cBhvr>
                                        <p:cTn id="42" dur="500"/>
                                        <p:tgtEl>
                                          <p:spTgt spid="29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4"/>
                                        </p:tgtEl>
                                        <p:attrNameLst>
                                          <p:attrName>style.visibility</p:attrName>
                                        </p:attrNameLst>
                                      </p:cBhvr>
                                      <p:to>
                                        <p:strVal val="visible"/>
                                      </p:to>
                                    </p:set>
                                    <p:animEffect transition="in" filter="fade">
                                      <p:cBhvr>
                                        <p:cTn id="47" dur="500"/>
                                        <p:tgtEl>
                                          <p:spTgt spid="29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5"/>
                                        </p:tgtEl>
                                        <p:attrNameLst>
                                          <p:attrName>style.visibility</p:attrName>
                                        </p:attrNameLst>
                                      </p:cBhvr>
                                      <p:to>
                                        <p:strVal val="visible"/>
                                      </p:to>
                                    </p:set>
                                    <p:animEffect transition="in" filter="fade">
                                      <p:cBhvr>
                                        <p:cTn id="52" dur="500"/>
                                        <p:tgtEl>
                                          <p:spTgt spid="29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6"/>
                                        </p:tgtEl>
                                        <p:attrNameLst>
                                          <p:attrName>style.visibility</p:attrName>
                                        </p:attrNameLst>
                                      </p:cBhvr>
                                      <p:to>
                                        <p:strVal val="visible"/>
                                      </p:to>
                                    </p:set>
                                    <p:animEffect transition="in" filter="fade">
                                      <p:cBhvr>
                                        <p:cTn id="57" dur="2000"/>
                                        <p:tgtEl>
                                          <p:spTgt spid="29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7"/>
                                        </p:tgtEl>
                                        <p:attrNameLst>
                                          <p:attrName>style.visibility</p:attrName>
                                        </p:attrNameLst>
                                      </p:cBhvr>
                                      <p:to>
                                        <p:strVal val="visible"/>
                                      </p:to>
                                    </p:set>
                                    <p:animEffect transition="in" filter="fade">
                                      <p:cBhvr>
                                        <p:cTn id="62" dur="500"/>
                                        <p:tgtEl>
                                          <p:spTgt spid="29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8"/>
                                        </p:tgtEl>
                                        <p:attrNameLst>
                                          <p:attrName>style.visibility</p:attrName>
                                        </p:attrNameLst>
                                      </p:cBhvr>
                                      <p:to>
                                        <p:strVal val="visible"/>
                                      </p:to>
                                    </p:set>
                                    <p:animEffect transition="in" filter="fade">
                                      <p:cBhvr>
                                        <p:cTn id="67" dur="1000"/>
                                        <p:tgtEl>
                                          <p:spTgt spid="29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1250"/>
                                  </p:stCondLst>
                                  <p:childTnLst>
                                    <p:set>
                                      <p:cBhvr>
                                        <p:cTn id="71" dur="1" fill="hold">
                                          <p:stCondLst>
                                            <p:cond delay="0"/>
                                          </p:stCondLst>
                                        </p:cTn>
                                        <p:tgtEl>
                                          <p:spTgt spid="299">
                                            <p:txEl>
                                              <p:pRg st="0" end="0"/>
                                            </p:txEl>
                                          </p:spTgt>
                                        </p:tgtEl>
                                        <p:attrNameLst>
                                          <p:attrName>style.visibility</p:attrName>
                                        </p:attrNameLst>
                                      </p:cBhvr>
                                      <p:to>
                                        <p:strVal val="visible"/>
                                      </p:to>
                                    </p:set>
                                    <p:animEffect transition="in" filter="fade">
                                      <p:cBhvr>
                                        <p:cTn id="72" dur="1750"/>
                                        <p:tgtEl>
                                          <p:spTgt spid="29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1250"/>
                                  </p:stCondLst>
                                  <p:childTnLst>
                                    <p:set>
                                      <p:cBhvr>
                                        <p:cTn id="76" dur="1" fill="hold">
                                          <p:stCondLst>
                                            <p:cond delay="0"/>
                                          </p:stCondLst>
                                        </p:cTn>
                                        <p:tgtEl>
                                          <p:spTgt spid="299">
                                            <p:txEl>
                                              <p:pRg st="1" end="1"/>
                                            </p:txEl>
                                          </p:spTgt>
                                        </p:tgtEl>
                                        <p:attrNameLst>
                                          <p:attrName>style.visibility</p:attrName>
                                        </p:attrNameLst>
                                      </p:cBhvr>
                                      <p:to>
                                        <p:strVal val="visible"/>
                                      </p:to>
                                    </p:set>
                                    <p:animEffect transition="in" filter="fade">
                                      <p:cBhvr>
                                        <p:cTn id="77" dur="1750"/>
                                        <p:tgtEl>
                                          <p:spTgt spid="299">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99">
                                            <p:txEl>
                                              <p:pRg st="0" end="0"/>
                                            </p:txEl>
                                          </p:spTgt>
                                        </p:tgtEl>
                                        <p:attrNameLst>
                                          <p:attrName>style.visibility</p:attrName>
                                        </p:attrNameLst>
                                      </p:cBhvr>
                                      <p:to>
                                        <p:strVal val="visible"/>
                                      </p:to>
                                    </p:set>
                                    <p:animEffect transition="in" filter="fade">
                                      <p:cBhvr>
                                        <p:cTn id="82" dur="1000"/>
                                        <p:tgtEl>
                                          <p:spTgt spid="299">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9">
                                            <p:txEl>
                                              <p:pRg st="1" end="1"/>
                                            </p:txEl>
                                          </p:spTgt>
                                        </p:tgtEl>
                                        <p:attrNameLst>
                                          <p:attrName>style.visibility</p:attrName>
                                        </p:attrNameLst>
                                      </p:cBhvr>
                                      <p:to>
                                        <p:strVal val="visible"/>
                                      </p:to>
                                    </p:set>
                                    <p:animEffect transition="in" filter="fade">
                                      <p:cBhvr>
                                        <p:cTn id="87" dur="1000"/>
                                        <p:tgtEl>
                                          <p:spTgt spid="299">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99"/>
                                        </p:tgtEl>
                                        <p:attrNameLst>
                                          <p:attrName>style.visibility</p:attrName>
                                        </p:attrNameLst>
                                      </p:cBhvr>
                                      <p:to>
                                        <p:strVal val="visible"/>
                                      </p:to>
                                    </p:set>
                                    <p:animEffect transition="in" filter="fade">
                                      <p:cBhvr>
                                        <p:cTn id="92" dur="5000"/>
                                        <p:tgtEl>
                                          <p:spTgt spid="299"/>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2000"/>
                                  </p:stCondLst>
                                  <p:childTnLst>
                                    <p:set>
                                      <p:cBhvr>
                                        <p:cTn id="96" dur="1" fill="hold">
                                          <p:stCondLst>
                                            <p:cond delay="0"/>
                                          </p:stCondLst>
                                        </p:cTn>
                                        <p:tgtEl>
                                          <p:spTgt spid="299"/>
                                        </p:tgtEl>
                                        <p:attrNameLst>
                                          <p:attrName>style.visibility</p:attrName>
                                        </p:attrNameLst>
                                      </p:cBhvr>
                                      <p:to>
                                        <p:strVal val="visible"/>
                                      </p:to>
                                    </p:set>
                                    <p:anim calcmode="lin" valueType="num">
                                      <p:cBhvr additive="base">
                                        <p:cTn id="97" dur="1000"/>
                                        <p:tgtEl>
                                          <p:spTgt spid="2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Google Shape;305;p12"/>
          <p:cNvSpPr>
            <a:spLocks noGrp="1" noEditPoints="1"/>
          </p:cNvSpPr>
          <p:nvPr>
            <p:ph type="title"/>
          </p:nvPr>
        </p:nvSpPr>
        <p:spPr>
          <a:xfrm>
            <a:off x="3938451" y="1825625"/>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306" name="Google Shape;306;p12"/>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307" name="Google Shape;307;p12"/>
          <p:cNvPicPr preferRelativeResize="0"/>
          <p:nvPr/>
        </p:nvPicPr>
        <p:blipFill>
          <a:blip r:embed="rId1">
            <a:alphaModFix/>
          </a:blip>
          <a:srcRect/>
          <a:stretch>
            <a:fillRect/>
          </a:stretch>
        </p:blipFill>
        <p:spPr>
          <a:xfrm>
            <a:off x="688158" y="3105184"/>
            <a:ext cx="1294998" cy="1809636"/>
          </a:xfrm>
          <a:prstGeom prst="rect">
            <a:avLst/>
          </a:prstGeom>
          <a:noFill/>
          <a:ln>
            <a:noFill/>
          </a:ln>
        </p:spPr>
      </p:pic>
      <p:pic>
        <p:nvPicPr>
          <p:cNvPr id="308" name="Google Shape;308;p12"/>
          <p:cNvPicPr preferRelativeResize="0"/>
          <p:nvPr/>
        </p:nvPicPr>
        <p:blipFill>
          <a:blip r:embed="rId1">
            <a:alphaModFix/>
          </a:blip>
          <a:srcRect/>
          <a:stretch>
            <a:fillRect/>
          </a:stretch>
        </p:blipFill>
        <p:spPr>
          <a:xfrm>
            <a:off x="4602661" y="517854"/>
            <a:ext cx="1085992" cy="1517570"/>
          </a:xfrm>
          <a:prstGeom prst="rect">
            <a:avLst/>
          </a:prstGeom>
          <a:noFill/>
          <a:ln>
            <a:noFill/>
          </a:ln>
        </p:spPr>
      </p:pic>
      <p:pic>
        <p:nvPicPr>
          <p:cNvPr id="309" name="Google Shape;309;p12"/>
          <p:cNvPicPr preferRelativeResize="0"/>
          <p:nvPr/>
        </p:nvPicPr>
        <p:blipFill>
          <a:blip r:embed="rId2">
            <a:alphaModFix/>
          </a:blip>
          <a:srcRect/>
          <a:stretch>
            <a:fillRect/>
          </a:stretch>
        </p:blipFill>
        <p:spPr>
          <a:xfrm rot="10800000" flipH="1">
            <a:off x="8897371" y="4057587"/>
            <a:ext cx="1294998" cy="1714466"/>
          </a:xfrm>
          <a:prstGeom prst="rect">
            <a:avLst/>
          </a:prstGeom>
          <a:noFill/>
          <a:ln>
            <a:noFill/>
          </a:ln>
        </p:spPr>
      </p:pic>
      <p:pic>
        <p:nvPicPr>
          <p:cNvPr id="310" name="Google Shape;310;p12"/>
          <p:cNvPicPr preferRelativeResize="0"/>
          <p:nvPr/>
        </p:nvPicPr>
        <p:blipFill>
          <a:blip r:embed="rId3">
            <a:alphaModFix/>
          </a:blip>
          <a:srcRect/>
          <a:stretch>
            <a:fillRect/>
          </a:stretch>
        </p:blipFill>
        <p:spPr>
          <a:xfrm>
            <a:off x="7903451" y="3283398"/>
            <a:ext cx="1221629" cy="1548379"/>
          </a:xfrm>
          <a:prstGeom prst="rect">
            <a:avLst/>
          </a:prstGeom>
          <a:noFill/>
          <a:ln>
            <a:noFill/>
          </a:ln>
        </p:spPr>
      </p:pic>
      <p:pic>
        <p:nvPicPr>
          <p:cNvPr id="311" name="Google Shape;311;p12"/>
          <p:cNvPicPr preferRelativeResize="0"/>
          <p:nvPr/>
        </p:nvPicPr>
        <p:blipFill>
          <a:blip r:embed="rId4">
            <a:alphaModFix/>
          </a:blip>
          <a:srcRect/>
          <a:stretch>
            <a:fillRect/>
          </a:stretch>
        </p:blipFill>
        <p:spPr>
          <a:xfrm>
            <a:off x="4108269" y="3291749"/>
            <a:ext cx="1221629" cy="1714466"/>
          </a:xfrm>
          <a:prstGeom prst="rect">
            <a:avLst/>
          </a:prstGeom>
          <a:noFill/>
          <a:ln>
            <a:noFill/>
          </a:ln>
        </p:spPr>
      </p:pic>
      <p:pic>
        <p:nvPicPr>
          <p:cNvPr id="312" name="Google Shape;312;p12"/>
          <p:cNvPicPr preferRelativeResize="0"/>
          <p:nvPr/>
        </p:nvPicPr>
        <p:blipFill>
          <a:blip r:embed="rId5">
            <a:alphaModFix/>
          </a:blip>
          <a:srcRect/>
          <a:stretch>
            <a:fillRect/>
          </a:stretch>
        </p:blipFill>
        <p:spPr>
          <a:xfrm>
            <a:off x="1335657" y="3429000"/>
            <a:ext cx="1221629" cy="1686742"/>
          </a:xfrm>
          <a:prstGeom prst="rect">
            <a:avLst/>
          </a:prstGeom>
          <a:noFill/>
          <a:ln>
            <a:noFill/>
          </a:ln>
        </p:spPr>
      </p:pic>
      <p:pic>
        <p:nvPicPr>
          <p:cNvPr id="313" name="Google Shape;313;p12"/>
          <p:cNvPicPr preferRelativeResize="0"/>
          <p:nvPr/>
        </p:nvPicPr>
        <p:blipFill>
          <a:blip r:embed="rId6">
            <a:alphaModFix/>
          </a:blip>
          <a:srcRect/>
          <a:stretch>
            <a:fillRect/>
          </a:stretch>
        </p:blipFill>
        <p:spPr>
          <a:xfrm>
            <a:off x="4956668" y="3830064"/>
            <a:ext cx="1294998" cy="1728701"/>
          </a:xfrm>
          <a:prstGeom prst="rect">
            <a:avLst/>
          </a:prstGeom>
          <a:noFill/>
          <a:ln>
            <a:noFill/>
          </a:ln>
        </p:spPr>
      </p:pic>
      <p:pic>
        <p:nvPicPr>
          <p:cNvPr id="314" name="Google Shape;314;p12"/>
          <p:cNvPicPr preferRelativeResize="0"/>
          <p:nvPr/>
        </p:nvPicPr>
        <p:blipFill>
          <a:blip r:embed="rId7">
            <a:alphaModFix/>
          </a:blip>
          <a:srcRect/>
          <a:stretch>
            <a:fillRect/>
          </a:stretch>
        </p:blipFill>
        <p:spPr>
          <a:xfrm>
            <a:off x="5811615" y="517854"/>
            <a:ext cx="1041610" cy="1424424"/>
          </a:xfrm>
          <a:prstGeom prst="rect">
            <a:avLst/>
          </a:prstGeom>
          <a:noFill/>
          <a:ln>
            <a:noFill/>
          </a:ln>
        </p:spPr>
      </p:pic>
      <p:pic>
        <p:nvPicPr>
          <p:cNvPr id="315" name="Google Shape;315;p12"/>
          <p:cNvPicPr preferRelativeResize="0"/>
          <p:nvPr/>
        </p:nvPicPr>
        <p:blipFill>
          <a:blip r:embed="rId7">
            <a:alphaModFix/>
          </a:blip>
          <a:srcRect/>
          <a:stretch>
            <a:fillRect/>
          </a:stretch>
        </p:blipFill>
        <p:spPr>
          <a:xfrm>
            <a:off x="1801318" y="4403530"/>
            <a:ext cx="1041610" cy="1424424"/>
          </a:xfrm>
          <a:prstGeom prst="rect">
            <a:avLst/>
          </a:prstGeom>
          <a:noFill/>
          <a:ln>
            <a:noFill/>
          </a:ln>
        </p:spPr>
      </p:pic>
      <p:pic>
        <p:nvPicPr>
          <p:cNvPr id="316" name="Google Shape;316;p12"/>
          <p:cNvPicPr preferRelativeResize="0"/>
          <p:nvPr/>
        </p:nvPicPr>
        <p:blipFill>
          <a:blip r:embed="rId8">
            <a:alphaModFix/>
          </a:blip>
          <a:srcRect/>
          <a:stretch>
            <a:fillRect/>
          </a:stretch>
        </p:blipFill>
        <p:spPr>
          <a:xfrm>
            <a:off x="4343875" y="4551045"/>
            <a:ext cx="1260292" cy="1752191"/>
          </a:xfrm>
          <a:prstGeom prst="rect">
            <a:avLst/>
          </a:prstGeom>
          <a:noFill/>
          <a:ln>
            <a:noFill/>
          </a:ln>
        </p:spPr>
      </p:pic>
      <p:pic>
        <p:nvPicPr>
          <p:cNvPr id="317" name="Google Shape;317;p12"/>
          <p:cNvPicPr preferRelativeResize="0"/>
          <p:nvPr/>
        </p:nvPicPr>
        <p:blipFill>
          <a:blip r:embed="rId9">
            <a:alphaModFix/>
          </a:blip>
          <a:srcRect/>
          <a:stretch>
            <a:fillRect/>
          </a:stretch>
        </p:blipFill>
        <p:spPr>
          <a:xfrm>
            <a:off x="9314018" y="2265970"/>
            <a:ext cx="1334523" cy="1678427"/>
          </a:xfrm>
          <a:prstGeom prst="rect">
            <a:avLst/>
          </a:prstGeom>
          <a:noFill/>
          <a:ln>
            <a:noFill/>
          </a:ln>
        </p:spPr>
      </p:pic>
      <p:pic>
        <p:nvPicPr>
          <p:cNvPr id="318" name="Google Shape;318;p12"/>
          <p:cNvPicPr preferRelativeResize="0"/>
          <p:nvPr/>
        </p:nvPicPr>
        <p:blipFill>
          <a:blip r:embed="rId10">
            <a:alphaModFix/>
          </a:blip>
          <a:srcRect/>
          <a:stretch>
            <a:fillRect/>
          </a:stretch>
        </p:blipFill>
        <p:spPr>
          <a:xfrm>
            <a:off x="7031380" y="384711"/>
            <a:ext cx="1221629" cy="165071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3750" advClick="0" advTm="33000">
        <p14:wheelReverse spokes="2"/>
      </p:transition>
    </mc:Choice>
    <mc:Fallback>
      <p:transition spd="slow" advClick="0" advTm="3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2000"/>
                                        <p:tgtEl>
                                          <p:spTgt spid="3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308"/>
                                        </p:tgtEl>
                                        <p:attrNameLst>
                                          <p:attrName>style.visibility</p:attrName>
                                        </p:attrNameLst>
                                      </p:cBhvr>
                                      <p:to>
                                        <p:strVal val="visible"/>
                                      </p:to>
                                    </p:set>
                                    <p:animEffect transition="in" filter="fade">
                                      <p:cBhvr>
                                        <p:cTn id="12" dur="1750"/>
                                        <p:tgtEl>
                                          <p:spTgt spid="3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0"/>
                                        </p:tgtEl>
                                        <p:attrNameLst>
                                          <p:attrName>style.visibility</p:attrName>
                                        </p:attrNameLst>
                                      </p:cBhvr>
                                      <p:to>
                                        <p:strVal val="visible"/>
                                      </p:to>
                                    </p:set>
                                    <p:animEffect transition="in" filter="fade">
                                      <p:cBhvr>
                                        <p:cTn id="17" dur="500"/>
                                        <p:tgtEl>
                                          <p:spTgt spid="31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11"/>
                                        </p:tgtEl>
                                        <p:attrNameLst>
                                          <p:attrName>style.visibility</p:attrName>
                                        </p:attrNameLst>
                                      </p:cBhvr>
                                      <p:to>
                                        <p:strVal val="visible"/>
                                      </p:to>
                                    </p:set>
                                    <p:anim calcmode="lin" valueType="num">
                                      <p:cBhvr additive="base">
                                        <p:cTn id="22" dur="500"/>
                                        <p:tgtEl>
                                          <p:spTgt spid="311"/>
                                        </p:tgtEl>
                                        <p:attrNameLst>
                                          <p:attrName>ppt_w</p:attrName>
                                        </p:attrNameLst>
                                      </p:cBhvr>
                                      <p:tavLst>
                                        <p:tav tm="0">
                                          <p:val>
                                            <p:strVal val="0"/>
                                          </p:val>
                                        </p:tav>
                                        <p:tav tm="100000">
                                          <p:val>
                                            <p:strVal val="#ppt_w"/>
                                          </p:val>
                                        </p:tav>
                                      </p:tavLst>
                                    </p:anim>
                                    <p:anim calcmode="lin" valueType="num">
                                      <p:cBhvr additive="base">
                                        <p:cTn id="23" dur="500"/>
                                        <p:tgtEl>
                                          <p:spTgt spid="311"/>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10"/>
                                        </p:tgtEl>
                                        <p:attrNameLst>
                                          <p:attrName>style.visibility</p:attrName>
                                        </p:attrNameLst>
                                      </p:cBhvr>
                                      <p:to>
                                        <p:strVal val="visible"/>
                                      </p:to>
                                    </p:set>
                                    <p:anim calcmode="lin" valueType="num">
                                      <p:cBhvr additive="base">
                                        <p:cTn id="28" dur="500"/>
                                        <p:tgtEl>
                                          <p:spTgt spid="3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8"/>
                                        </p:tgtEl>
                                        <p:attrNameLst>
                                          <p:attrName>style.visibility</p:attrName>
                                        </p:attrNameLst>
                                      </p:cBhvr>
                                      <p:to>
                                        <p:strVal val="visible"/>
                                      </p:to>
                                    </p:set>
                                    <p:animEffect transition="in" filter="fade">
                                      <p:cBhvr>
                                        <p:cTn id="33" dur="500"/>
                                        <p:tgtEl>
                                          <p:spTgt spid="30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2"/>
                                        </p:tgtEl>
                                        <p:attrNameLst>
                                          <p:attrName>style.visibility</p:attrName>
                                        </p:attrNameLst>
                                      </p:cBhvr>
                                      <p:to>
                                        <p:strVal val="visible"/>
                                      </p:to>
                                    </p:set>
                                    <p:animEffect transition="in" filter="fade">
                                      <p:cBhvr>
                                        <p:cTn id="38" dur="500"/>
                                        <p:tgtEl>
                                          <p:spTgt spid="3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750"/>
                                  </p:stCondLst>
                                  <p:childTnLst>
                                    <p:set>
                                      <p:cBhvr>
                                        <p:cTn id="42" dur="1" fill="hold">
                                          <p:stCondLst>
                                            <p:cond delay="0"/>
                                          </p:stCondLst>
                                        </p:cTn>
                                        <p:tgtEl>
                                          <p:spTgt spid="313"/>
                                        </p:tgtEl>
                                        <p:attrNameLst>
                                          <p:attrName>style.visibility</p:attrName>
                                        </p:attrNameLst>
                                      </p:cBhvr>
                                      <p:to>
                                        <p:strVal val="visible"/>
                                      </p:to>
                                    </p:set>
                                    <p:animEffect transition="in" filter="fade">
                                      <p:cBhvr>
                                        <p:cTn id="43" dur="500"/>
                                        <p:tgtEl>
                                          <p:spTgt spid="3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9"/>
                                        </p:tgtEl>
                                        <p:attrNameLst>
                                          <p:attrName>style.visibility</p:attrName>
                                        </p:attrNameLst>
                                      </p:cBhvr>
                                      <p:to>
                                        <p:strVal val="visible"/>
                                      </p:to>
                                    </p:set>
                                    <p:animEffect transition="in" filter="fade">
                                      <p:cBhvr>
                                        <p:cTn id="48" dur="1000"/>
                                        <p:tgtEl>
                                          <p:spTgt spid="30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1500"/>
                                  </p:stCondLst>
                                  <p:childTnLst>
                                    <p:set>
                                      <p:cBhvr>
                                        <p:cTn id="52" dur="1" fill="hold">
                                          <p:stCondLst>
                                            <p:cond delay="0"/>
                                          </p:stCondLst>
                                        </p:cTn>
                                        <p:tgtEl>
                                          <p:spTgt spid="309"/>
                                        </p:tgtEl>
                                        <p:attrNameLst>
                                          <p:attrName>style.visibility</p:attrName>
                                        </p:attrNameLst>
                                      </p:cBhvr>
                                      <p:to>
                                        <p:strVal val="visible"/>
                                      </p:to>
                                    </p:set>
                                    <p:animEffect transition="in" filter="fade">
                                      <p:cBhvr>
                                        <p:cTn id="53" dur="1750"/>
                                        <p:tgtEl>
                                          <p:spTgt spid="30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1500"/>
                                  </p:stCondLst>
                                  <p:childTnLst>
                                    <p:set>
                                      <p:cBhvr>
                                        <p:cTn id="57" dur="1" fill="hold">
                                          <p:stCondLst>
                                            <p:cond delay="0"/>
                                          </p:stCondLst>
                                        </p:cTn>
                                        <p:tgtEl>
                                          <p:spTgt spid="314"/>
                                        </p:tgtEl>
                                        <p:attrNameLst>
                                          <p:attrName>style.visibility</p:attrName>
                                        </p:attrNameLst>
                                      </p:cBhvr>
                                      <p:to>
                                        <p:strVal val="visible"/>
                                      </p:to>
                                    </p:set>
                                    <p:animEffect transition="in" filter="fade">
                                      <p:cBhvr>
                                        <p:cTn id="58" dur="900"/>
                                        <p:tgtEl>
                                          <p:spTgt spid="3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5"/>
                                        </p:tgtEl>
                                        <p:attrNameLst>
                                          <p:attrName>style.visibility</p:attrName>
                                        </p:attrNameLst>
                                      </p:cBhvr>
                                      <p:to>
                                        <p:strVal val="visible"/>
                                      </p:to>
                                    </p:set>
                                    <p:animEffect transition="in" filter="fade">
                                      <p:cBhvr>
                                        <p:cTn id="63" dur="1230"/>
                                        <p:tgtEl>
                                          <p:spTgt spid="3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16"/>
                                        </p:tgtEl>
                                        <p:attrNameLst>
                                          <p:attrName>style.visibility</p:attrName>
                                        </p:attrNameLst>
                                      </p:cBhvr>
                                      <p:to>
                                        <p:strVal val="visible"/>
                                      </p:to>
                                    </p:set>
                                    <p:animEffect transition="in" filter="fade">
                                      <p:cBhvr>
                                        <p:cTn id="68" dur="500"/>
                                        <p:tgtEl>
                                          <p:spTgt spid="31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17"/>
                                        </p:tgtEl>
                                        <p:attrNameLst>
                                          <p:attrName>style.visibility</p:attrName>
                                        </p:attrNameLst>
                                      </p:cBhvr>
                                      <p:to>
                                        <p:strVal val="visible"/>
                                      </p:to>
                                    </p:set>
                                    <p:animEffect transition="in" filter="fade">
                                      <p:cBhvr>
                                        <p:cTn id="73" dur="1230"/>
                                        <p:tgtEl>
                                          <p:spTgt spid="3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18"/>
                                        </p:tgtEl>
                                        <p:attrNameLst>
                                          <p:attrName>style.visibility</p:attrName>
                                        </p:attrNameLst>
                                      </p:cBhvr>
                                      <p:to>
                                        <p:strVal val="visible"/>
                                      </p:to>
                                    </p:set>
                                    <p:animEffect transition="in" filter="fade">
                                      <p:cBhvr>
                                        <p:cTn id="78"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Google Shape;324;p13"/>
          <p:cNvSpPr>
            <a:spLocks noGrp="1" noEditPoints="1"/>
          </p:cNvSpPr>
          <p:nvPr>
            <p:ph type="title"/>
          </p:nvPr>
        </p:nvSpPr>
        <p:spPr>
          <a:xfrm>
            <a:off x="3938451" y="1825625"/>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325" name="Google Shape;325;p13"/>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326" name="Google Shape;326;p13"/>
          <p:cNvPicPr preferRelativeResize="0"/>
          <p:nvPr/>
        </p:nvPicPr>
        <p:blipFill>
          <a:blip r:embed="rId1">
            <a:alphaModFix/>
          </a:blip>
          <a:srcRect/>
          <a:stretch>
            <a:fillRect/>
          </a:stretch>
        </p:blipFill>
        <p:spPr>
          <a:xfrm flipH="1">
            <a:off x="5285147" y="467996"/>
            <a:ext cx="1201210" cy="1539697"/>
          </a:xfrm>
          <a:prstGeom prst="rect">
            <a:avLst/>
          </a:prstGeom>
          <a:noFill/>
          <a:ln>
            <a:noFill/>
          </a:ln>
        </p:spPr>
      </p:pic>
      <p:pic>
        <p:nvPicPr>
          <p:cNvPr id="327" name="Google Shape;327;p13"/>
          <p:cNvPicPr preferRelativeResize="0"/>
          <p:nvPr/>
        </p:nvPicPr>
        <p:blipFill>
          <a:blip r:embed="rId2">
            <a:alphaModFix/>
          </a:blip>
          <a:srcRect/>
          <a:stretch>
            <a:fillRect/>
          </a:stretch>
        </p:blipFill>
        <p:spPr>
          <a:xfrm>
            <a:off x="703652" y="3865968"/>
            <a:ext cx="1171936" cy="1692797"/>
          </a:xfrm>
          <a:prstGeom prst="rect">
            <a:avLst/>
          </a:prstGeom>
          <a:noFill/>
          <a:ln>
            <a:noFill/>
          </a:ln>
        </p:spPr>
      </p:pic>
      <p:pic>
        <p:nvPicPr>
          <p:cNvPr id="328" name="Google Shape;328;p13"/>
          <p:cNvPicPr preferRelativeResize="0"/>
          <p:nvPr/>
        </p:nvPicPr>
        <p:blipFill>
          <a:blip r:embed="rId3">
            <a:alphaModFix/>
          </a:blip>
          <a:srcRect/>
          <a:stretch>
            <a:fillRect/>
          </a:stretch>
        </p:blipFill>
        <p:spPr>
          <a:xfrm>
            <a:off x="8485898" y="4140631"/>
            <a:ext cx="1278365" cy="1865267"/>
          </a:xfrm>
          <a:prstGeom prst="rect">
            <a:avLst/>
          </a:prstGeom>
          <a:noFill/>
          <a:ln>
            <a:noFill/>
          </a:ln>
        </p:spPr>
      </p:pic>
      <p:pic>
        <p:nvPicPr>
          <p:cNvPr id="329" name="Google Shape;329;p13"/>
          <p:cNvPicPr preferRelativeResize="0"/>
          <p:nvPr/>
        </p:nvPicPr>
        <p:blipFill>
          <a:blip r:embed="rId4">
            <a:alphaModFix/>
          </a:blip>
          <a:srcRect/>
          <a:stretch>
            <a:fillRect/>
          </a:stretch>
        </p:blipFill>
        <p:spPr>
          <a:xfrm>
            <a:off x="4067669" y="352723"/>
            <a:ext cx="1187703" cy="1654970"/>
          </a:xfrm>
          <a:prstGeom prst="rect">
            <a:avLst/>
          </a:prstGeom>
          <a:noFill/>
          <a:ln>
            <a:noFill/>
          </a:ln>
        </p:spPr>
      </p:pic>
      <p:pic>
        <p:nvPicPr>
          <p:cNvPr id="330" name="Google Shape;330;p13"/>
          <p:cNvPicPr preferRelativeResize="0"/>
          <p:nvPr/>
        </p:nvPicPr>
        <p:blipFill>
          <a:blip r:embed="rId5">
            <a:alphaModFix/>
          </a:blip>
          <a:srcRect/>
          <a:stretch>
            <a:fillRect/>
          </a:stretch>
        </p:blipFill>
        <p:spPr>
          <a:xfrm>
            <a:off x="1289620" y="4400243"/>
            <a:ext cx="1203416" cy="1677300"/>
          </a:xfrm>
          <a:prstGeom prst="rect">
            <a:avLst/>
          </a:prstGeom>
          <a:noFill/>
          <a:ln>
            <a:noFill/>
          </a:ln>
        </p:spPr>
      </p:pic>
      <p:pic>
        <p:nvPicPr>
          <p:cNvPr id="331" name="Google Shape;331;p13"/>
          <p:cNvPicPr preferRelativeResize="0"/>
          <p:nvPr/>
        </p:nvPicPr>
        <p:blipFill>
          <a:blip r:embed="rId6">
            <a:alphaModFix/>
          </a:blip>
          <a:srcRect/>
          <a:stretch>
            <a:fillRect/>
          </a:stretch>
        </p:blipFill>
        <p:spPr>
          <a:xfrm>
            <a:off x="4827740" y="3593886"/>
            <a:ext cx="1268260" cy="1722098"/>
          </a:xfrm>
          <a:prstGeom prst="rect">
            <a:avLst/>
          </a:prstGeom>
          <a:noFill/>
          <a:ln>
            <a:noFill/>
          </a:ln>
        </p:spPr>
      </p:pic>
      <p:pic>
        <p:nvPicPr>
          <p:cNvPr id="332" name="Google Shape;332;p13"/>
          <p:cNvPicPr preferRelativeResize="0"/>
          <p:nvPr/>
        </p:nvPicPr>
        <p:blipFill>
          <a:blip r:embed="rId7">
            <a:alphaModFix/>
          </a:blip>
          <a:srcRect/>
          <a:stretch>
            <a:fillRect/>
          </a:stretch>
        </p:blipFill>
        <p:spPr>
          <a:xfrm>
            <a:off x="9367334" y="3429000"/>
            <a:ext cx="1146497" cy="1541052"/>
          </a:xfrm>
          <a:prstGeom prst="rect">
            <a:avLst/>
          </a:prstGeom>
          <a:noFill/>
          <a:ln>
            <a:noFill/>
          </a:ln>
        </p:spPr>
      </p:pic>
      <p:pic>
        <p:nvPicPr>
          <p:cNvPr id="333" name="Google Shape;333;p13"/>
          <p:cNvPicPr preferRelativeResize="0"/>
          <p:nvPr/>
        </p:nvPicPr>
        <p:blipFill>
          <a:blip r:embed="rId8">
            <a:alphaModFix/>
          </a:blip>
          <a:srcRect/>
          <a:stretch>
            <a:fillRect/>
          </a:stretch>
        </p:blipFill>
        <p:spPr>
          <a:xfrm>
            <a:off x="2117841" y="3888066"/>
            <a:ext cx="1072624" cy="1444812"/>
          </a:xfrm>
          <a:prstGeom prst="rect">
            <a:avLst/>
          </a:prstGeom>
          <a:noFill/>
          <a:ln>
            <a:noFill/>
          </a:ln>
        </p:spPr>
      </p:pic>
      <p:pic>
        <p:nvPicPr>
          <p:cNvPr id="334" name="Google Shape;334;p13"/>
          <p:cNvPicPr preferRelativeResize="0"/>
          <p:nvPr/>
        </p:nvPicPr>
        <p:blipFill>
          <a:blip r:embed="rId9">
            <a:alphaModFix/>
          </a:blip>
          <a:srcRect/>
          <a:stretch>
            <a:fillRect/>
          </a:stretch>
        </p:blipFill>
        <p:spPr>
          <a:xfrm>
            <a:off x="5617332" y="4313101"/>
            <a:ext cx="1221629" cy="1692797"/>
          </a:xfrm>
          <a:prstGeom prst="rect">
            <a:avLst/>
          </a:prstGeom>
          <a:noFill/>
          <a:ln>
            <a:noFill/>
          </a:ln>
        </p:spPr>
      </p:pic>
      <p:pic>
        <p:nvPicPr>
          <p:cNvPr id="335" name="Google Shape;335;p13"/>
          <p:cNvPicPr preferRelativeResize="0"/>
          <p:nvPr/>
        </p:nvPicPr>
        <p:blipFill>
          <a:blip r:embed="rId10">
            <a:alphaModFix/>
          </a:blip>
          <a:srcRect/>
          <a:stretch>
            <a:fillRect/>
          </a:stretch>
        </p:blipFill>
        <p:spPr>
          <a:xfrm>
            <a:off x="4067669" y="4199526"/>
            <a:ext cx="1307409" cy="1806372"/>
          </a:xfrm>
          <a:prstGeom prst="rect">
            <a:avLst/>
          </a:prstGeom>
          <a:noFill/>
          <a:ln>
            <a:noFill/>
          </a:ln>
        </p:spPr>
      </p:pic>
      <p:pic>
        <p:nvPicPr>
          <p:cNvPr id="336" name="Google Shape;336;p13"/>
          <p:cNvPicPr preferRelativeResize="0"/>
          <p:nvPr/>
        </p:nvPicPr>
        <p:blipFill>
          <a:blip r:embed="rId11">
            <a:alphaModFix/>
          </a:blip>
          <a:srcRect/>
          <a:stretch>
            <a:fillRect/>
          </a:stretch>
        </p:blipFill>
        <p:spPr>
          <a:xfrm>
            <a:off x="9764263" y="4753769"/>
            <a:ext cx="1183576" cy="1609991"/>
          </a:xfrm>
          <a:prstGeom prst="rect">
            <a:avLst/>
          </a:prstGeom>
          <a:noFill/>
          <a:ln>
            <a:noFill/>
          </a:ln>
        </p:spPr>
      </p:pic>
      <p:pic>
        <p:nvPicPr>
          <p:cNvPr id="337" name="Google Shape;337;p13"/>
          <p:cNvPicPr preferRelativeResize="0"/>
          <p:nvPr/>
        </p:nvPicPr>
        <p:blipFill>
          <a:blip r:embed="rId12">
            <a:alphaModFix/>
          </a:blip>
          <a:srcRect/>
          <a:stretch>
            <a:fillRect/>
          </a:stretch>
        </p:blipFill>
        <p:spPr>
          <a:xfrm>
            <a:off x="6486356" y="467996"/>
            <a:ext cx="1161424" cy="1523628"/>
          </a:xfrm>
          <a:prstGeom prst="rect">
            <a:avLst/>
          </a:prstGeom>
          <a:noFill/>
          <a:ln>
            <a:noFill/>
          </a:ln>
        </p:spPr>
      </p:pic>
      <p:sp>
        <p:nvSpPr>
          <p:cNvPr id="338" name="Google Shape;338;p13"/>
          <p:cNvSpPr txBox="1"/>
          <p:nvPr/>
        </p:nvSpPr>
        <p:spPr>
          <a:xfrm>
            <a:off x="8200138" y="611000"/>
            <a:ext cx="2643988" cy="1755871"/>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600">
                <a:solidFill>
                  <a:schemeClr val="dk1"/>
                </a:solidFill>
                <a:latin typeface="Comic Sans MS"/>
                <a:ea typeface="Comic Sans MS"/>
                <a:cs typeface="Comic Sans MS"/>
                <a:sym typeface="Comic Sans MS"/>
              </a:rPr>
              <a:t>Player 1 wins </a:t>
            </a:r>
          </a:p>
          <a:p>
            <a:pPr marL="0" marR="0" indent="0" algn="l" rtl="0">
              <a:spcBef>
                <a:spcPts val="0"/>
              </a:spcBef>
              <a:spcAft>
                <a:spcPts val="0"/>
              </a:spcAft>
              <a:buNone/>
            </a:pPr>
            <a:r>
              <a:rPr lang="en-US" sz="3600">
                <a:solidFill>
                  <a:schemeClr val="dk1"/>
                </a:solidFill>
                <a:latin typeface="Comic Sans MS"/>
                <a:ea typeface="Comic Sans MS"/>
                <a:cs typeface="Comic Sans MS"/>
                <a:sym typeface="Comic Sans MS"/>
              </a:rPr>
              <a:t>with a pair</a:t>
            </a:r>
          </a:p>
        </p:txBody>
      </p:sp>
    </p:spTree>
  </p:cSld>
  <p:clrMapOvr>
    <a:masterClrMapping/>
  </p:clrMapOvr>
  <mc:AlternateContent xmlns:mc="http://schemas.openxmlformats.org/markup-compatibility/2006">
    <mc:Choice xmlns:p14="http://schemas.microsoft.com/office/powerpoint/2010/main" Requires="p14">
      <p:transition spd="slow" p14:dur="3750" advClick="0" advTm="11000">
        <p:newsflash/>
      </p:transition>
    </mc:Choice>
    <mc:Fallback>
      <p:transition spd="slow" advClick="0" advTm="11000">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10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500"/>
                                  </p:stCondLst>
                                  <p:childTnLst>
                                    <p:set>
                                      <p:cBhvr>
                                        <p:cTn id="11" dur="1" fill="hold">
                                          <p:stCondLst>
                                            <p:cond delay="0"/>
                                          </p:stCondLst>
                                        </p:cTn>
                                        <p:tgtEl>
                                          <p:spTgt spid="326"/>
                                        </p:tgtEl>
                                        <p:attrNameLst>
                                          <p:attrName>style.visibility</p:attrName>
                                        </p:attrNameLst>
                                      </p:cBhvr>
                                      <p:to>
                                        <p:strVal val="visible"/>
                                      </p:to>
                                    </p:set>
                                    <p:animEffect transition="in" filter="fade">
                                      <p:cBhvr>
                                        <p:cTn id="12" dur="1750"/>
                                        <p:tgtEl>
                                          <p:spTgt spid="3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000"/>
                                  </p:stCondLst>
                                  <p:childTnLst>
                                    <p:set>
                                      <p:cBhvr>
                                        <p:cTn id="16" dur="1" fill="hold">
                                          <p:stCondLst>
                                            <p:cond delay="0"/>
                                          </p:stCondLst>
                                        </p:cTn>
                                        <p:tgtEl>
                                          <p:spTgt spid="327"/>
                                        </p:tgtEl>
                                        <p:attrNameLst>
                                          <p:attrName>style.visibility</p:attrName>
                                        </p:attrNameLst>
                                      </p:cBhvr>
                                      <p:to>
                                        <p:strVal val="visible"/>
                                      </p:to>
                                    </p:set>
                                    <p:animEffect transition="in" filter="fade">
                                      <p:cBhvr>
                                        <p:cTn id="17" dur="1500"/>
                                        <p:tgtEl>
                                          <p:spTgt spid="3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750"/>
                                  </p:stCondLst>
                                  <p:childTnLst>
                                    <p:set>
                                      <p:cBhvr>
                                        <p:cTn id="21" dur="1" fill="hold">
                                          <p:stCondLst>
                                            <p:cond delay="0"/>
                                          </p:stCondLst>
                                        </p:cTn>
                                        <p:tgtEl>
                                          <p:spTgt spid="328"/>
                                        </p:tgtEl>
                                        <p:attrNameLst>
                                          <p:attrName>style.visibility</p:attrName>
                                        </p:attrNameLst>
                                      </p:cBhvr>
                                      <p:to>
                                        <p:strVal val="visible"/>
                                      </p:to>
                                    </p:set>
                                    <p:animEffect transition="in" filter="fade">
                                      <p:cBhvr>
                                        <p:cTn id="22" dur="1050"/>
                                        <p:tgtEl>
                                          <p:spTgt spid="3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1000"/>
                                  </p:stCondLst>
                                  <p:childTnLst>
                                    <p:set>
                                      <p:cBhvr>
                                        <p:cTn id="26" dur="1" fill="hold">
                                          <p:stCondLst>
                                            <p:cond delay="0"/>
                                          </p:stCondLst>
                                        </p:cTn>
                                        <p:tgtEl>
                                          <p:spTgt spid="329"/>
                                        </p:tgtEl>
                                        <p:attrNameLst>
                                          <p:attrName>style.visibility</p:attrName>
                                        </p:attrNameLst>
                                      </p:cBhvr>
                                      <p:to>
                                        <p:strVal val="visible"/>
                                      </p:to>
                                    </p:set>
                                    <p:animEffect transition="in" filter="fade">
                                      <p:cBhvr>
                                        <p:cTn id="27" dur="1500"/>
                                        <p:tgtEl>
                                          <p:spTgt spid="3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750"/>
                                  </p:stCondLst>
                                  <p:childTnLst>
                                    <p:set>
                                      <p:cBhvr>
                                        <p:cTn id="31" dur="1" fill="hold">
                                          <p:stCondLst>
                                            <p:cond delay="0"/>
                                          </p:stCondLst>
                                        </p:cTn>
                                        <p:tgtEl>
                                          <p:spTgt spid="330"/>
                                        </p:tgtEl>
                                        <p:attrNameLst>
                                          <p:attrName>style.visibility</p:attrName>
                                        </p:attrNameLst>
                                      </p:cBhvr>
                                      <p:to>
                                        <p:strVal val="visible"/>
                                      </p:to>
                                    </p:set>
                                    <p:animEffect transition="in" filter="fade">
                                      <p:cBhvr>
                                        <p:cTn id="32" dur="1000"/>
                                        <p:tgtEl>
                                          <p:spTgt spid="3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750"/>
                                  </p:stCondLst>
                                  <p:childTnLst>
                                    <p:set>
                                      <p:cBhvr>
                                        <p:cTn id="36" dur="1" fill="hold">
                                          <p:stCondLst>
                                            <p:cond delay="0"/>
                                          </p:stCondLst>
                                        </p:cTn>
                                        <p:tgtEl>
                                          <p:spTgt spid="332"/>
                                        </p:tgtEl>
                                        <p:attrNameLst>
                                          <p:attrName>style.visibility</p:attrName>
                                        </p:attrNameLst>
                                      </p:cBhvr>
                                      <p:to>
                                        <p:strVal val="visible"/>
                                      </p:to>
                                    </p:set>
                                    <p:animEffect transition="in" filter="fade">
                                      <p:cBhvr>
                                        <p:cTn id="37" dur="1000"/>
                                        <p:tgtEl>
                                          <p:spTgt spid="3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1000"/>
                                  </p:stCondLst>
                                  <p:childTnLst>
                                    <p:set>
                                      <p:cBhvr>
                                        <p:cTn id="41" dur="1" fill="hold">
                                          <p:stCondLst>
                                            <p:cond delay="0"/>
                                          </p:stCondLst>
                                        </p:cTn>
                                        <p:tgtEl>
                                          <p:spTgt spid="326"/>
                                        </p:tgtEl>
                                        <p:attrNameLst>
                                          <p:attrName>style.visibility</p:attrName>
                                        </p:attrNameLst>
                                      </p:cBhvr>
                                      <p:to>
                                        <p:strVal val="visible"/>
                                      </p:to>
                                    </p:set>
                                    <p:animEffect transition="in" filter="fade">
                                      <p:cBhvr>
                                        <p:cTn id="42" dur="1000"/>
                                        <p:tgtEl>
                                          <p:spTgt spid="3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1250"/>
                                  </p:stCondLst>
                                  <p:childTnLst>
                                    <p:set>
                                      <p:cBhvr>
                                        <p:cTn id="46" dur="1" fill="hold">
                                          <p:stCondLst>
                                            <p:cond delay="0"/>
                                          </p:stCondLst>
                                        </p:cTn>
                                        <p:tgtEl>
                                          <p:spTgt spid="333"/>
                                        </p:tgtEl>
                                        <p:attrNameLst>
                                          <p:attrName>style.visibility</p:attrName>
                                        </p:attrNameLst>
                                      </p:cBhvr>
                                      <p:to>
                                        <p:strVal val="visible"/>
                                      </p:to>
                                    </p:set>
                                    <p:animEffect transition="in" filter="fade">
                                      <p:cBhvr>
                                        <p:cTn id="47" dur="1750"/>
                                        <p:tgtEl>
                                          <p:spTgt spid="3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750"/>
                                  </p:stCondLst>
                                  <p:childTnLst>
                                    <p:set>
                                      <p:cBhvr>
                                        <p:cTn id="51" dur="1" fill="hold">
                                          <p:stCondLst>
                                            <p:cond delay="0"/>
                                          </p:stCondLst>
                                        </p:cTn>
                                        <p:tgtEl>
                                          <p:spTgt spid="334"/>
                                        </p:tgtEl>
                                        <p:attrNameLst>
                                          <p:attrName>style.visibility</p:attrName>
                                        </p:attrNameLst>
                                      </p:cBhvr>
                                      <p:to>
                                        <p:strVal val="visible"/>
                                      </p:to>
                                    </p:set>
                                    <p:animEffect transition="in" filter="fade">
                                      <p:cBhvr>
                                        <p:cTn id="52" dur="1750"/>
                                        <p:tgtEl>
                                          <p:spTgt spid="3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750"/>
                                  </p:stCondLst>
                                  <p:childTnLst>
                                    <p:set>
                                      <p:cBhvr>
                                        <p:cTn id="56" dur="1" fill="hold">
                                          <p:stCondLst>
                                            <p:cond delay="0"/>
                                          </p:stCondLst>
                                        </p:cTn>
                                        <p:tgtEl>
                                          <p:spTgt spid="335"/>
                                        </p:tgtEl>
                                        <p:attrNameLst>
                                          <p:attrName>style.visibility</p:attrName>
                                        </p:attrNameLst>
                                      </p:cBhvr>
                                      <p:to>
                                        <p:strVal val="visible"/>
                                      </p:to>
                                    </p:set>
                                    <p:animEffect transition="in" filter="fade">
                                      <p:cBhvr>
                                        <p:cTn id="57" dur="500"/>
                                        <p:tgtEl>
                                          <p:spTgt spid="3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1000"/>
                                  </p:stCondLst>
                                  <p:childTnLst>
                                    <p:set>
                                      <p:cBhvr>
                                        <p:cTn id="61" dur="1" fill="hold">
                                          <p:stCondLst>
                                            <p:cond delay="0"/>
                                          </p:stCondLst>
                                        </p:cTn>
                                        <p:tgtEl>
                                          <p:spTgt spid="336"/>
                                        </p:tgtEl>
                                        <p:attrNameLst>
                                          <p:attrName>style.visibility</p:attrName>
                                        </p:attrNameLst>
                                      </p:cBhvr>
                                      <p:to>
                                        <p:strVal val="visible"/>
                                      </p:to>
                                    </p:set>
                                    <p:animEffect transition="in" filter="fade">
                                      <p:cBhvr>
                                        <p:cTn id="62" dur="1750"/>
                                        <p:tgtEl>
                                          <p:spTgt spid="33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38"/>
                                        </p:tgtEl>
                                        <p:attrNameLst>
                                          <p:attrName>style.visibility</p:attrName>
                                        </p:attrNameLst>
                                      </p:cBhvr>
                                      <p:to>
                                        <p:strVal val="visible"/>
                                      </p:to>
                                    </p:set>
                                    <p:animEffect transition="in" filter="fade">
                                      <p:cBhvr>
                                        <p:cTn id="67" dur="50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Google Shape;344;p14"/>
          <p:cNvSpPr>
            <a:spLocks noGrp="1" noEditPoints="1"/>
          </p:cNvSpPr>
          <p:nvPr>
            <p:ph type="title"/>
          </p:nvPr>
        </p:nvSpPr>
        <p:spPr>
          <a:xfrm>
            <a:off x="3938451" y="1825625"/>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345" name="Google Shape;345;p14"/>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346" name="Google Shape;346;p14"/>
          <p:cNvPicPr preferRelativeResize="0"/>
          <p:nvPr/>
        </p:nvPicPr>
        <p:blipFill>
          <a:blip r:embed="rId1">
            <a:alphaModFix/>
          </a:blip>
          <a:srcRect/>
          <a:stretch>
            <a:fillRect/>
          </a:stretch>
        </p:blipFill>
        <p:spPr>
          <a:xfrm>
            <a:off x="8423862" y="3257516"/>
            <a:ext cx="1135923" cy="1600142"/>
          </a:xfrm>
          <a:prstGeom prst="rect">
            <a:avLst/>
          </a:prstGeom>
          <a:noFill/>
          <a:ln>
            <a:noFill/>
          </a:ln>
        </p:spPr>
      </p:pic>
      <p:pic>
        <p:nvPicPr>
          <p:cNvPr id="347" name="Google Shape;347;p14"/>
          <p:cNvPicPr preferRelativeResize="0"/>
          <p:nvPr/>
        </p:nvPicPr>
        <p:blipFill>
          <a:blip r:embed="rId2">
            <a:alphaModFix/>
          </a:blip>
          <a:srcRect/>
          <a:stretch>
            <a:fillRect/>
          </a:stretch>
        </p:blipFill>
        <p:spPr>
          <a:xfrm>
            <a:off x="838200" y="3583283"/>
            <a:ext cx="1250261" cy="1714466"/>
          </a:xfrm>
          <a:prstGeom prst="rect">
            <a:avLst/>
          </a:prstGeom>
          <a:noFill/>
          <a:ln>
            <a:noFill/>
          </a:ln>
        </p:spPr>
      </p:pic>
      <p:pic>
        <p:nvPicPr>
          <p:cNvPr id="348" name="Google Shape;348;p14"/>
          <p:cNvPicPr preferRelativeResize="0"/>
          <p:nvPr/>
        </p:nvPicPr>
        <p:blipFill>
          <a:blip r:embed="rId3">
            <a:alphaModFix/>
          </a:blip>
          <a:srcRect/>
          <a:stretch>
            <a:fillRect/>
          </a:stretch>
        </p:blipFill>
        <p:spPr>
          <a:xfrm>
            <a:off x="5714176" y="402075"/>
            <a:ext cx="1100569" cy="1569759"/>
          </a:xfrm>
          <a:prstGeom prst="rect">
            <a:avLst/>
          </a:prstGeom>
          <a:noFill/>
          <a:ln>
            <a:noFill/>
          </a:ln>
        </p:spPr>
      </p:pic>
      <p:pic>
        <p:nvPicPr>
          <p:cNvPr id="349" name="Google Shape;349;p14"/>
          <p:cNvPicPr preferRelativeResize="0"/>
          <p:nvPr/>
        </p:nvPicPr>
        <p:blipFill>
          <a:blip r:embed="rId4">
            <a:alphaModFix/>
          </a:blip>
          <a:srcRect/>
          <a:stretch>
            <a:fillRect/>
          </a:stretch>
        </p:blipFill>
        <p:spPr>
          <a:xfrm>
            <a:off x="3878278" y="3429000"/>
            <a:ext cx="1078957" cy="1485820"/>
          </a:xfrm>
          <a:prstGeom prst="rect">
            <a:avLst/>
          </a:prstGeom>
          <a:noFill/>
          <a:ln>
            <a:noFill/>
          </a:ln>
        </p:spPr>
      </p:pic>
      <p:pic>
        <p:nvPicPr>
          <p:cNvPr id="350" name="Google Shape;350;p14"/>
          <p:cNvPicPr preferRelativeResize="0"/>
          <p:nvPr/>
        </p:nvPicPr>
        <p:blipFill>
          <a:blip r:embed="rId5">
            <a:alphaModFix/>
          </a:blip>
          <a:srcRect/>
          <a:stretch>
            <a:fillRect/>
          </a:stretch>
        </p:blipFill>
        <p:spPr>
          <a:xfrm>
            <a:off x="1706439" y="4057587"/>
            <a:ext cx="1215617" cy="1592684"/>
          </a:xfrm>
          <a:prstGeom prst="rect">
            <a:avLst/>
          </a:prstGeom>
          <a:noFill/>
          <a:ln>
            <a:noFill/>
          </a:ln>
        </p:spPr>
      </p:pic>
      <p:pic>
        <p:nvPicPr>
          <p:cNvPr id="351" name="Google Shape;351;p14"/>
          <p:cNvPicPr preferRelativeResize="0"/>
          <p:nvPr/>
        </p:nvPicPr>
        <p:blipFill>
          <a:blip r:embed="rId6">
            <a:alphaModFix/>
          </a:blip>
          <a:srcRect/>
          <a:stretch>
            <a:fillRect/>
          </a:stretch>
        </p:blipFill>
        <p:spPr>
          <a:xfrm>
            <a:off x="4957235" y="3780310"/>
            <a:ext cx="1307226" cy="1869961"/>
          </a:xfrm>
          <a:prstGeom prst="rect">
            <a:avLst/>
          </a:prstGeom>
          <a:noFill/>
          <a:ln>
            <a:noFill/>
          </a:ln>
        </p:spPr>
      </p:pic>
      <p:pic>
        <p:nvPicPr>
          <p:cNvPr id="352" name="Google Shape;352;p14"/>
          <p:cNvPicPr preferRelativeResize="0"/>
          <p:nvPr/>
        </p:nvPicPr>
        <p:blipFill>
          <a:blip r:embed="rId2">
            <a:alphaModFix/>
          </a:blip>
          <a:srcRect/>
          <a:stretch>
            <a:fillRect/>
          </a:stretch>
        </p:blipFill>
        <p:spPr>
          <a:xfrm>
            <a:off x="9743493" y="3697267"/>
            <a:ext cx="1250261" cy="1714466"/>
          </a:xfrm>
          <a:prstGeom prst="rect">
            <a:avLst/>
          </a:prstGeom>
          <a:noFill/>
          <a:ln>
            <a:noFill/>
          </a:ln>
        </p:spPr>
      </p:pic>
      <p:pic>
        <p:nvPicPr>
          <p:cNvPr id="353" name="Google Shape;353;p14"/>
          <p:cNvPicPr preferRelativeResize="0"/>
          <p:nvPr/>
        </p:nvPicPr>
        <p:blipFill>
          <a:blip r:embed="rId7">
            <a:alphaModFix/>
          </a:blip>
          <a:srcRect/>
          <a:stretch>
            <a:fillRect/>
          </a:stretch>
        </p:blipFill>
        <p:spPr>
          <a:xfrm>
            <a:off x="4510068" y="413256"/>
            <a:ext cx="1204109" cy="1547397"/>
          </a:xfrm>
          <a:prstGeom prst="rect">
            <a:avLst/>
          </a:prstGeom>
          <a:noFill/>
          <a:ln>
            <a:noFill/>
          </a:ln>
        </p:spPr>
      </p:pic>
      <p:pic>
        <p:nvPicPr>
          <p:cNvPr id="354" name="Google Shape;354;p14"/>
          <p:cNvPicPr preferRelativeResize="0"/>
          <p:nvPr/>
        </p:nvPicPr>
        <p:blipFill>
          <a:blip r:embed="rId8">
            <a:alphaModFix/>
          </a:blip>
          <a:srcRect/>
          <a:stretch>
            <a:fillRect/>
          </a:stretch>
        </p:blipFill>
        <p:spPr>
          <a:xfrm>
            <a:off x="2088461" y="3464851"/>
            <a:ext cx="1041610" cy="1485820"/>
          </a:xfrm>
          <a:prstGeom prst="rect">
            <a:avLst/>
          </a:prstGeom>
          <a:noFill/>
          <a:ln>
            <a:noFill/>
          </a:ln>
        </p:spPr>
      </p:pic>
      <p:pic>
        <p:nvPicPr>
          <p:cNvPr id="355" name="Google Shape;355;p14"/>
          <p:cNvPicPr preferRelativeResize="0"/>
          <p:nvPr/>
        </p:nvPicPr>
        <p:blipFill>
          <a:blip r:embed="rId8">
            <a:alphaModFix/>
          </a:blip>
          <a:srcRect/>
          <a:stretch>
            <a:fillRect/>
          </a:stretch>
        </p:blipFill>
        <p:spPr>
          <a:xfrm>
            <a:off x="5383784" y="2988081"/>
            <a:ext cx="1250261" cy="1727208"/>
          </a:xfrm>
          <a:prstGeom prst="rect">
            <a:avLst/>
          </a:prstGeom>
          <a:noFill/>
          <a:ln>
            <a:noFill/>
          </a:ln>
        </p:spPr>
      </p:pic>
      <p:pic>
        <p:nvPicPr>
          <p:cNvPr id="356" name="Google Shape;356;p14"/>
          <p:cNvPicPr preferRelativeResize="0"/>
          <p:nvPr/>
        </p:nvPicPr>
        <p:blipFill>
          <a:blip r:embed="rId9">
            <a:alphaModFix/>
          </a:blip>
          <a:srcRect/>
          <a:stretch>
            <a:fillRect/>
          </a:stretch>
        </p:blipFill>
        <p:spPr>
          <a:xfrm>
            <a:off x="8887758" y="4599996"/>
            <a:ext cx="1192832" cy="1576967"/>
          </a:xfrm>
          <a:prstGeom prst="rect">
            <a:avLst/>
          </a:prstGeom>
          <a:noFill/>
          <a:ln>
            <a:noFill/>
          </a:ln>
        </p:spPr>
      </p:pic>
      <p:pic>
        <p:nvPicPr>
          <p:cNvPr id="357" name="Google Shape;357;p14"/>
          <p:cNvPicPr preferRelativeResize="0"/>
          <p:nvPr/>
        </p:nvPicPr>
        <p:blipFill>
          <a:blip r:embed="rId10">
            <a:alphaModFix/>
          </a:blip>
          <a:srcRect/>
          <a:stretch>
            <a:fillRect/>
          </a:stretch>
        </p:blipFill>
        <p:spPr>
          <a:xfrm>
            <a:off x="6950986" y="491759"/>
            <a:ext cx="1232894" cy="1545546"/>
          </a:xfrm>
          <a:prstGeom prst="rect">
            <a:avLst/>
          </a:prstGeom>
          <a:noFill/>
          <a:ln>
            <a:noFill/>
          </a:ln>
        </p:spPr>
      </p:pic>
      <p:sp>
        <p:nvSpPr>
          <p:cNvPr id="358" name="Google Shape;358;p14"/>
          <p:cNvSpPr txBox="1"/>
          <p:nvPr/>
        </p:nvSpPr>
        <p:spPr>
          <a:xfrm>
            <a:off x="8991823" y="846521"/>
            <a:ext cx="1280355" cy="1385998"/>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2800">
                <a:solidFill>
                  <a:schemeClr val="dk1"/>
                </a:solidFill>
                <a:latin typeface="Comic Sans MS"/>
                <a:ea typeface="Comic Sans MS"/>
                <a:cs typeface="Comic Sans MS"/>
                <a:sym typeface="Comic Sans MS"/>
              </a:rPr>
              <a:t>Dealer has a pair</a:t>
            </a:r>
          </a:p>
        </p:txBody>
      </p:sp>
    </p:spTree>
  </p:cSld>
  <p:clrMapOvr>
    <a:masterClrMapping/>
  </p:clrMapOvr>
  <mc:AlternateContent xmlns:mc="http://schemas.openxmlformats.org/markup-compatibility/2006">
    <mc:Choice xmlns:p14="http://schemas.microsoft.com/office/powerpoint/2010/main" Requires="p14">
      <p:transition p14:dur="250" advClick="0" advTm="12000">
        <p:random/>
      </p:transition>
    </mc:Choice>
    <mc:Fallback>
      <p:transition advClick="0" advTm="1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50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900"/>
                                        <p:tgtEl>
                                          <p:spTgt spid="3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347"/>
                                        </p:tgtEl>
                                        <p:attrNameLst>
                                          <p:attrName>style.visibility</p:attrName>
                                        </p:attrNameLst>
                                      </p:cBhvr>
                                      <p:to>
                                        <p:strVal val="visible"/>
                                      </p:to>
                                    </p:set>
                                    <p:animEffect transition="in" filter="fade">
                                      <p:cBhvr>
                                        <p:cTn id="12" dur="1692"/>
                                        <p:tgtEl>
                                          <p:spTgt spid="3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
                                        </p:tgtEl>
                                        <p:attrNameLst>
                                          <p:attrName>style.visibility</p:attrName>
                                        </p:attrNameLst>
                                      </p:cBhvr>
                                      <p:to>
                                        <p:strVal val="visible"/>
                                      </p:to>
                                    </p:set>
                                    <p:animEffect transition="in" filter="fade">
                                      <p:cBhvr>
                                        <p:cTn id="17" dur="500"/>
                                        <p:tgtEl>
                                          <p:spTgt spid="3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750"/>
                                  </p:stCondLst>
                                  <p:childTnLst>
                                    <p:set>
                                      <p:cBhvr>
                                        <p:cTn id="21" dur="1" fill="hold">
                                          <p:stCondLst>
                                            <p:cond delay="0"/>
                                          </p:stCondLst>
                                        </p:cTn>
                                        <p:tgtEl>
                                          <p:spTgt spid="349"/>
                                        </p:tgtEl>
                                        <p:attrNameLst>
                                          <p:attrName>style.visibility</p:attrName>
                                        </p:attrNameLst>
                                      </p:cBhvr>
                                      <p:to>
                                        <p:strVal val="visible"/>
                                      </p:to>
                                    </p:set>
                                    <p:animEffect transition="in" filter="fade">
                                      <p:cBhvr>
                                        <p:cTn id="22" dur="1000"/>
                                        <p:tgtEl>
                                          <p:spTgt spid="3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1000"/>
                                  </p:stCondLst>
                                  <p:childTnLst>
                                    <p:set>
                                      <p:cBhvr>
                                        <p:cTn id="26" dur="1" fill="hold">
                                          <p:stCondLst>
                                            <p:cond delay="0"/>
                                          </p:stCondLst>
                                        </p:cTn>
                                        <p:tgtEl>
                                          <p:spTgt spid="346"/>
                                        </p:tgtEl>
                                        <p:attrNameLst>
                                          <p:attrName>style.visibility</p:attrName>
                                        </p:attrNameLst>
                                      </p:cBhvr>
                                      <p:to>
                                        <p:strVal val="visible"/>
                                      </p:to>
                                    </p:set>
                                    <p:animEffect transition="in" filter="fade">
                                      <p:cBhvr>
                                        <p:cTn id="27" dur="614"/>
                                        <p:tgtEl>
                                          <p:spTgt spid="3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1000"/>
                                  </p:stCondLst>
                                  <p:childTnLst>
                                    <p:set>
                                      <p:cBhvr>
                                        <p:cTn id="31" dur="1" fill="hold">
                                          <p:stCondLst>
                                            <p:cond delay="0"/>
                                          </p:stCondLst>
                                        </p:cTn>
                                        <p:tgtEl>
                                          <p:spTgt spid="350"/>
                                        </p:tgtEl>
                                        <p:attrNameLst>
                                          <p:attrName>style.visibility</p:attrName>
                                        </p:attrNameLst>
                                      </p:cBhvr>
                                      <p:to>
                                        <p:strVal val="visible"/>
                                      </p:to>
                                    </p:set>
                                    <p:animEffect transition="in" filter="fade">
                                      <p:cBhvr>
                                        <p:cTn id="32" dur="1000"/>
                                        <p:tgtEl>
                                          <p:spTgt spid="350"/>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750"/>
                                  </p:stCondLst>
                                  <p:childTnLst>
                                    <p:set>
                                      <p:cBhvr>
                                        <p:cTn id="36" dur="1" fill="hold">
                                          <p:stCondLst>
                                            <p:cond delay="0"/>
                                          </p:stCondLst>
                                        </p:cTn>
                                        <p:tgtEl>
                                          <p:spTgt spid="351"/>
                                        </p:tgtEl>
                                        <p:attrNameLst>
                                          <p:attrName>style.visibility</p:attrName>
                                        </p:attrNameLst>
                                      </p:cBhvr>
                                      <p:to>
                                        <p:strVal val="visible"/>
                                      </p:to>
                                    </p:set>
                                    <p:anim calcmode="lin" valueType="num">
                                      <p:cBhvr additive="base">
                                        <p:cTn id="37" dur="1250"/>
                                        <p:tgtEl>
                                          <p:spTgt spid="351"/>
                                        </p:tgtEl>
                                        <p:attrNameLst>
                                          <p:attrName>ppt_w</p:attrName>
                                        </p:attrNameLst>
                                      </p:cBhvr>
                                      <p:tavLst>
                                        <p:tav tm="0">
                                          <p:val>
                                            <p:strVal val="0"/>
                                          </p:val>
                                        </p:tav>
                                        <p:tav tm="100000">
                                          <p:val>
                                            <p:strVal val="#ppt_w"/>
                                          </p:val>
                                        </p:tav>
                                      </p:tavLst>
                                    </p:anim>
                                    <p:anim calcmode="lin" valueType="num">
                                      <p:cBhvr additive="base">
                                        <p:cTn id="38" dur="1250"/>
                                        <p:tgtEl>
                                          <p:spTgt spid="351"/>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750"/>
                                  </p:stCondLst>
                                  <p:childTnLst>
                                    <p:set>
                                      <p:cBhvr>
                                        <p:cTn id="42" dur="1" fill="hold">
                                          <p:stCondLst>
                                            <p:cond delay="0"/>
                                          </p:stCondLst>
                                        </p:cTn>
                                        <p:tgtEl>
                                          <p:spTgt spid="352"/>
                                        </p:tgtEl>
                                        <p:attrNameLst>
                                          <p:attrName>style.visibility</p:attrName>
                                        </p:attrNameLst>
                                      </p:cBhvr>
                                      <p:to>
                                        <p:strVal val="visible"/>
                                      </p:to>
                                    </p:set>
                                    <p:anim calcmode="lin" valueType="num">
                                      <p:cBhvr additive="base">
                                        <p:cTn id="43" dur="1250"/>
                                        <p:tgtEl>
                                          <p:spTgt spid="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500"/>
                                  </p:stCondLst>
                                  <p:childTnLst>
                                    <p:set>
                                      <p:cBhvr>
                                        <p:cTn id="47" dur="1" fill="hold">
                                          <p:stCondLst>
                                            <p:cond delay="0"/>
                                          </p:stCondLst>
                                        </p:cTn>
                                        <p:tgtEl>
                                          <p:spTgt spid="353"/>
                                        </p:tgtEl>
                                        <p:attrNameLst>
                                          <p:attrName>style.visibility</p:attrName>
                                        </p:attrNameLst>
                                      </p:cBhvr>
                                      <p:to>
                                        <p:strVal val="visible"/>
                                      </p:to>
                                    </p:set>
                                    <p:animEffect transition="in" filter="fade">
                                      <p:cBhvr>
                                        <p:cTn id="48" dur="500"/>
                                        <p:tgtEl>
                                          <p:spTgt spid="35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750"/>
                                  </p:stCondLst>
                                  <p:childTnLst>
                                    <p:set>
                                      <p:cBhvr>
                                        <p:cTn id="52" dur="1" fill="hold">
                                          <p:stCondLst>
                                            <p:cond delay="0"/>
                                          </p:stCondLst>
                                        </p:cTn>
                                        <p:tgtEl>
                                          <p:spTgt spid="354"/>
                                        </p:tgtEl>
                                        <p:attrNameLst>
                                          <p:attrName>style.visibility</p:attrName>
                                        </p:attrNameLst>
                                      </p:cBhvr>
                                      <p:to>
                                        <p:strVal val="visible"/>
                                      </p:to>
                                    </p:set>
                                    <p:animEffect transition="in" filter="fade">
                                      <p:cBhvr>
                                        <p:cTn id="53" dur="750"/>
                                        <p:tgtEl>
                                          <p:spTgt spid="35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55"/>
                                        </p:tgtEl>
                                        <p:attrNameLst>
                                          <p:attrName>style.visibility</p:attrName>
                                        </p:attrNameLst>
                                      </p:cBhvr>
                                      <p:to>
                                        <p:strVal val="visible"/>
                                      </p:to>
                                    </p:set>
                                    <p:animEffect transition="in" filter="fade">
                                      <p:cBhvr>
                                        <p:cTn id="58" dur="1000"/>
                                        <p:tgtEl>
                                          <p:spTgt spid="35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1000"/>
                                  </p:stCondLst>
                                  <p:childTnLst>
                                    <p:set>
                                      <p:cBhvr>
                                        <p:cTn id="62" dur="1" fill="hold">
                                          <p:stCondLst>
                                            <p:cond delay="0"/>
                                          </p:stCondLst>
                                        </p:cTn>
                                        <p:tgtEl>
                                          <p:spTgt spid="356"/>
                                        </p:tgtEl>
                                        <p:attrNameLst>
                                          <p:attrName>style.visibility</p:attrName>
                                        </p:attrNameLst>
                                      </p:cBhvr>
                                      <p:to>
                                        <p:strVal val="visible"/>
                                      </p:to>
                                    </p:set>
                                    <p:animEffect transition="in" filter="fade">
                                      <p:cBhvr>
                                        <p:cTn id="63" dur="1076"/>
                                        <p:tgtEl>
                                          <p:spTgt spid="35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1250"/>
                                  </p:stCondLst>
                                  <p:childTnLst>
                                    <p:set>
                                      <p:cBhvr>
                                        <p:cTn id="67" dur="1" fill="hold">
                                          <p:stCondLst>
                                            <p:cond delay="0"/>
                                          </p:stCondLst>
                                        </p:cTn>
                                        <p:tgtEl>
                                          <p:spTgt spid="357"/>
                                        </p:tgtEl>
                                        <p:attrNameLst>
                                          <p:attrName>style.visibility</p:attrName>
                                        </p:attrNameLst>
                                      </p:cBhvr>
                                      <p:to>
                                        <p:strVal val="visible"/>
                                      </p:to>
                                    </p:set>
                                    <p:animEffect transition="in" filter="fade">
                                      <p:cBhvr>
                                        <p:cTn id="68" dur="2000"/>
                                        <p:tgtEl>
                                          <p:spTgt spid="35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750"/>
                                  </p:stCondLst>
                                  <p:childTnLst>
                                    <p:set>
                                      <p:cBhvr>
                                        <p:cTn id="72" dur="1" fill="hold">
                                          <p:stCondLst>
                                            <p:cond delay="0"/>
                                          </p:stCondLst>
                                        </p:cTn>
                                        <p:tgtEl>
                                          <p:spTgt spid="358"/>
                                        </p:tgtEl>
                                        <p:attrNameLst>
                                          <p:attrName>style.visibility</p:attrName>
                                        </p:attrNameLst>
                                      </p:cBhvr>
                                      <p:to>
                                        <p:strVal val="visible"/>
                                      </p:to>
                                    </p:set>
                                    <p:animEffect transition="in" filter="fade">
                                      <p:cBhvr>
                                        <p:cTn id="73" dur="2000"/>
                                        <p:tgtEl>
                                          <p:spTgt spid="35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750"/>
                                  </p:stCondLst>
                                  <p:childTnLst>
                                    <p:set>
                                      <p:cBhvr>
                                        <p:cTn id="77" dur="1" fill="hold">
                                          <p:stCondLst>
                                            <p:cond delay="0"/>
                                          </p:stCondLst>
                                        </p:cTn>
                                        <p:tgtEl>
                                          <p:spTgt spid="358"/>
                                        </p:tgtEl>
                                        <p:attrNameLst>
                                          <p:attrName>style.visibility</p:attrName>
                                        </p:attrNameLst>
                                      </p:cBhvr>
                                      <p:to>
                                        <p:strVal val="visible"/>
                                      </p:to>
                                    </p:set>
                                    <p:animEffect transition="in" filter="fade">
                                      <p:cBhvr>
                                        <p:cTn id="78" dur="5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Google Shape;364;p15"/>
          <p:cNvSpPr>
            <a:spLocks noGrp="1" noEditPoints="1"/>
          </p:cNvSpPr>
          <p:nvPr>
            <p:ph type="title"/>
          </p:nvPr>
        </p:nvSpPr>
        <p:spPr>
          <a:xfrm flipH="1">
            <a:off x="3714624" y="3111300"/>
            <a:ext cx="4538924" cy="580506"/>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alibri"/>
              <a:buNone/>
            </a:pPr>
            <a:r>
              <a:rPr lang="en-US"/>
              <a:t>    </a:t>
            </a:r>
            <a:r>
              <a:rPr lang="en-US" sz="4800">
                <a:latin typeface="Comic Sans MS"/>
                <a:ea typeface="Comic Sans MS"/>
                <a:cs typeface="Comic Sans MS"/>
                <a:sym typeface="Comic Sans MS"/>
              </a:rPr>
              <a:t>3 card poker</a:t>
            </a:r>
            <a:endParaRPr sz="4800">
              <a:latin typeface="Comic Sans MS"/>
              <a:ea typeface="Comic Sans MS"/>
              <a:cs typeface="Comic Sans MS"/>
              <a:sym typeface="Comic Sans MS"/>
            </a:endParaRPr>
          </a:p>
        </p:txBody>
      </p:sp>
      <p:sp>
        <p:nvSpPr>
          <p:cNvPr id="365" name="Google Shape;365;p15"/>
          <p:cNvSpPr txBox="1"/>
          <p:nvPr/>
        </p:nvSpPr>
        <p:spPr>
          <a:xfrm>
            <a:off x="3485606" y="1014309"/>
            <a:ext cx="1999981" cy="641779"/>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1800">
                <a:solidFill>
                  <a:schemeClr val="dk1"/>
                </a:solidFill>
                <a:latin typeface="Calibri"/>
                <a:ea typeface="Calibri"/>
                <a:cs typeface="Calibri"/>
                <a:sym typeface="Calibri"/>
              </a:rPr>
              <a:t>  </a:t>
            </a:r>
            <a:r>
              <a:rPr lang="en-US" sz="3200">
                <a:solidFill>
                  <a:schemeClr val="dk1"/>
                </a:solidFill>
                <a:latin typeface="Quattrocento Sans"/>
                <a:ea typeface="Quattrocento Sans"/>
                <a:cs typeface="Quattrocento Sans"/>
                <a:sym typeface="Quattrocento Sans"/>
              </a:rPr>
              <a:t>Dealer</a:t>
            </a:r>
          </a:p>
        </p:txBody>
      </p:sp>
      <p:sp>
        <p:nvSpPr>
          <p:cNvPr id="366" name="Google Shape;366;p15"/>
          <p:cNvSpPr txBox="1"/>
          <p:nvPr/>
        </p:nvSpPr>
        <p:spPr>
          <a:xfrm rot="-988125">
            <a:off x="1003157" y="1923458"/>
            <a:ext cx="1613489" cy="1243827"/>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600">
                <a:solidFill>
                  <a:schemeClr val="dk1"/>
                </a:solidFill>
                <a:latin typeface="Arial"/>
                <a:ea typeface="Arial"/>
                <a:cs typeface="Arial"/>
                <a:sym typeface="Arial"/>
              </a:rPr>
              <a:t>Pick a player</a:t>
            </a:r>
          </a:p>
        </p:txBody>
      </p:sp>
      <p:sp>
        <p:nvSpPr>
          <p:cNvPr id="367" name="Google Shape;367;p15"/>
          <p:cNvSpPr txBox="1"/>
          <p:nvPr/>
        </p:nvSpPr>
        <p:spPr>
          <a:xfrm>
            <a:off x="1008968" y="4042215"/>
            <a:ext cx="474170" cy="580506"/>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200">
                <a:solidFill>
                  <a:srgbClr val="00B050"/>
                </a:solidFill>
                <a:latin typeface="Impact"/>
                <a:ea typeface="Impact"/>
                <a:cs typeface="Impact"/>
                <a:sym typeface="Impact"/>
              </a:rPr>
              <a:t>1  </a:t>
            </a:r>
          </a:p>
        </p:txBody>
      </p:sp>
      <p:sp>
        <p:nvSpPr>
          <p:cNvPr id="368" name="Google Shape;368;p15"/>
          <p:cNvSpPr txBox="1"/>
          <p:nvPr/>
        </p:nvSpPr>
        <p:spPr>
          <a:xfrm>
            <a:off x="3302251" y="4042215"/>
            <a:ext cx="412373" cy="641640"/>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600">
                <a:solidFill>
                  <a:srgbClr val="00B050"/>
                </a:solidFill>
                <a:latin typeface="Impact"/>
                <a:ea typeface="Impact"/>
                <a:cs typeface="Impact"/>
                <a:sym typeface="Impact"/>
              </a:rPr>
              <a:t>2</a:t>
            </a:r>
          </a:p>
        </p:txBody>
      </p:sp>
      <p:sp>
        <p:nvSpPr>
          <p:cNvPr id="369" name="Google Shape;369;p15"/>
          <p:cNvSpPr txBox="1"/>
          <p:nvPr/>
        </p:nvSpPr>
        <p:spPr>
          <a:xfrm>
            <a:off x="7882595" y="3691806"/>
            <a:ext cx="398383" cy="580506"/>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200">
                <a:solidFill>
                  <a:srgbClr val="00B050"/>
                </a:solidFill>
                <a:latin typeface="Impact"/>
                <a:ea typeface="Impact"/>
                <a:cs typeface="Impact"/>
                <a:sym typeface="Impact"/>
              </a:rPr>
              <a:t>3</a:t>
            </a:r>
          </a:p>
        </p:txBody>
      </p:sp>
      <p:pic>
        <p:nvPicPr>
          <p:cNvPr id="370" name="Google Shape;370;p15"/>
          <p:cNvPicPr preferRelativeResize="0"/>
          <p:nvPr/>
        </p:nvPicPr>
        <p:blipFill>
          <a:blip r:embed="rId1">
            <a:alphaModFix/>
          </a:blip>
          <a:srcRect/>
          <a:stretch>
            <a:fillRect/>
          </a:stretch>
        </p:blipFill>
        <p:spPr>
          <a:xfrm>
            <a:off x="1082389" y="4769188"/>
            <a:ext cx="1259007" cy="1650210"/>
          </a:xfrm>
          <a:prstGeom prst="rect">
            <a:avLst/>
          </a:prstGeom>
          <a:noFill/>
          <a:ln>
            <a:noFill/>
          </a:ln>
        </p:spPr>
      </p:pic>
      <p:pic>
        <p:nvPicPr>
          <p:cNvPr id="371" name="Google Shape;371;p15"/>
          <p:cNvPicPr preferRelativeResize="0"/>
          <p:nvPr/>
        </p:nvPicPr>
        <p:blipFill>
          <a:blip r:embed="rId2">
            <a:alphaModFix/>
          </a:blip>
          <a:srcRect/>
          <a:stretch>
            <a:fillRect/>
          </a:stretch>
        </p:blipFill>
        <p:spPr>
          <a:xfrm>
            <a:off x="3941966" y="4332468"/>
            <a:ext cx="1340216" cy="1886231"/>
          </a:xfrm>
          <a:prstGeom prst="rect">
            <a:avLst/>
          </a:prstGeom>
          <a:noFill/>
          <a:ln>
            <a:noFill/>
          </a:ln>
        </p:spPr>
      </p:pic>
      <p:pic>
        <p:nvPicPr>
          <p:cNvPr id="372" name="Google Shape;372;p15"/>
          <p:cNvPicPr preferRelativeResize="0"/>
          <p:nvPr/>
        </p:nvPicPr>
        <p:blipFill>
          <a:blip r:embed="rId3">
            <a:alphaModFix/>
          </a:blip>
          <a:srcRect/>
          <a:stretch>
            <a:fillRect/>
          </a:stretch>
        </p:blipFill>
        <p:spPr>
          <a:xfrm>
            <a:off x="7592323" y="4363035"/>
            <a:ext cx="1322450" cy="1886231"/>
          </a:xfrm>
          <a:prstGeom prst="rect">
            <a:avLst/>
          </a:prstGeom>
          <a:noFill/>
          <a:ln>
            <a:noFill/>
          </a:ln>
        </p:spPr>
      </p:pic>
      <p:pic>
        <p:nvPicPr>
          <p:cNvPr id="373" name="Google Shape;373;p15"/>
          <p:cNvPicPr preferRelativeResize="0"/>
          <p:nvPr/>
        </p:nvPicPr>
        <p:blipFill>
          <a:blip r:embed="rId4">
            <a:alphaModFix/>
          </a:blip>
          <a:srcRect/>
          <a:stretch>
            <a:fillRect/>
          </a:stretch>
        </p:blipFill>
        <p:spPr>
          <a:xfrm>
            <a:off x="5207108" y="582235"/>
            <a:ext cx="1278476" cy="1963136"/>
          </a:xfrm>
          <a:prstGeom prst="rect">
            <a:avLst/>
          </a:prstGeom>
          <a:noFill/>
          <a:ln>
            <a:noFill/>
          </a:ln>
        </p:spPr>
      </p:pic>
      <p:pic>
        <p:nvPicPr>
          <p:cNvPr id="374" name="Google Shape;374;p15"/>
          <p:cNvPicPr preferRelativeResize="0"/>
          <p:nvPr/>
        </p:nvPicPr>
        <p:blipFill>
          <a:blip r:embed="rId5">
            <a:alphaModFix/>
          </a:blip>
          <a:srcRect/>
          <a:stretch>
            <a:fillRect/>
          </a:stretch>
        </p:blipFill>
        <p:spPr>
          <a:xfrm>
            <a:off x="1932457" y="4105029"/>
            <a:ext cx="1142452" cy="1650210"/>
          </a:xfrm>
          <a:prstGeom prst="rect">
            <a:avLst/>
          </a:prstGeom>
          <a:noFill/>
          <a:ln>
            <a:noFill/>
          </a:ln>
        </p:spPr>
      </p:pic>
      <p:pic>
        <p:nvPicPr>
          <p:cNvPr id="375" name="Google Shape;375;p15"/>
          <p:cNvPicPr preferRelativeResize="0"/>
          <p:nvPr/>
        </p:nvPicPr>
        <p:blipFill>
          <a:blip r:embed="rId6">
            <a:alphaModFix/>
          </a:blip>
          <a:srcRect/>
          <a:stretch>
            <a:fillRect/>
          </a:stretch>
        </p:blipFill>
        <p:spPr>
          <a:xfrm>
            <a:off x="4656332" y="3982059"/>
            <a:ext cx="1439668" cy="1886231"/>
          </a:xfrm>
          <a:prstGeom prst="rect">
            <a:avLst/>
          </a:prstGeom>
          <a:noFill/>
          <a:ln>
            <a:noFill/>
          </a:ln>
        </p:spPr>
      </p:pic>
      <p:pic>
        <p:nvPicPr>
          <p:cNvPr id="376" name="Google Shape;376;p15"/>
          <p:cNvPicPr preferRelativeResize="0"/>
          <p:nvPr/>
        </p:nvPicPr>
        <p:blipFill>
          <a:blip r:embed="rId7">
            <a:alphaModFix/>
          </a:blip>
          <a:srcRect/>
          <a:stretch>
            <a:fillRect/>
          </a:stretch>
        </p:blipFill>
        <p:spPr>
          <a:xfrm>
            <a:off x="6260612" y="269150"/>
            <a:ext cx="1325687" cy="1776101"/>
          </a:xfrm>
          <a:prstGeom prst="rect">
            <a:avLst/>
          </a:prstGeom>
          <a:noFill/>
          <a:ln>
            <a:noFill/>
          </a:ln>
        </p:spPr>
      </p:pic>
      <p:pic>
        <p:nvPicPr>
          <p:cNvPr id="377" name="Google Shape;377;p15"/>
          <p:cNvPicPr preferRelativeResize="0"/>
          <p:nvPr/>
        </p:nvPicPr>
        <p:blipFill>
          <a:blip r:embed="rId8">
            <a:alphaModFix/>
          </a:blip>
          <a:srcRect/>
          <a:stretch>
            <a:fillRect/>
          </a:stretch>
        </p:blipFill>
        <p:spPr>
          <a:xfrm>
            <a:off x="2341396" y="4769188"/>
            <a:ext cx="986002" cy="1650210"/>
          </a:xfrm>
          <a:prstGeom prst="rect">
            <a:avLst/>
          </a:prstGeom>
          <a:noFill/>
          <a:ln>
            <a:noFill/>
          </a:ln>
        </p:spPr>
      </p:pic>
      <p:pic>
        <p:nvPicPr>
          <p:cNvPr id="378" name="Google Shape;378;p15"/>
          <p:cNvPicPr preferRelativeResize="0"/>
          <p:nvPr/>
        </p:nvPicPr>
        <p:blipFill>
          <a:blip r:embed="rId9">
            <a:alphaModFix/>
          </a:blip>
          <a:srcRect/>
          <a:stretch>
            <a:fillRect/>
          </a:stretch>
        </p:blipFill>
        <p:spPr>
          <a:xfrm>
            <a:off x="5572856" y="4466568"/>
            <a:ext cx="1375512" cy="1871077"/>
          </a:xfrm>
          <a:prstGeom prst="rect">
            <a:avLst/>
          </a:prstGeom>
          <a:noFill/>
          <a:ln>
            <a:noFill/>
          </a:ln>
        </p:spPr>
      </p:pic>
      <p:pic>
        <p:nvPicPr>
          <p:cNvPr id="379" name="Google Shape;379;p15"/>
          <p:cNvPicPr preferRelativeResize="0"/>
          <p:nvPr/>
        </p:nvPicPr>
        <p:blipFill>
          <a:blip r:embed="rId10">
            <a:alphaModFix/>
          </a:blip>
          <a:srcRect/>
          <a:stretch>
            <a:fillRect/>
          </a:stretch>
        </p:blipFill>
        <p:spPr>
          <a:xfrm>
            <a:off x="8730298" y="4272312"/>
            <a:ext cx="1439668" cy="1723675"/>
          </a:xfrm>
          <a:prstGeom prst="rect">
            <a:avLst/>
          </a:prstGeom>
          <a:noFill/>
          <a:ln>
            <a:noFill/>
          </a:ln>
        </p:spPr>
      </p:pic>
      <p:pic>
        <p:nvPicPr>
          <p:cNvPr id="380" name="Google Shape;380;p15"/>
          <p:cNvPicPr preferRelativeResize="0"/>
          <p:nvPr/>
        </p:nvPicPr>
        <p:blipFill>
          <a:blip r:embed="rId11">
            <a:alphaModFix/>
          </a:blip>
          <a:srcRect/>
          <a:stretch>
            <a:fillRect/>
          </a:stretch>
        </p:blipFill>
        <p:spPr>
          <a:xfrm>
            <a:off x="9781126" y="4466568"/>
            <a:ext cx="1487812" cy="2048850"/>
          </a:xfrm>
          <a:prstGeom prst="rect">
            <a:avLst/>
          </a:prstGeom>
          <a:noFill/>
          <a:ln>
            <a:noFill/>
          </a:ln>
        </p:spPr>
      </p:pic>
      <p:pic>
        <p:nvPicPr>
          <p:cNvPr id="381" name="Google Shape;381;p15"/>
          <p:cNvPicPr preferRelativeResize="0"/>
          <p:nvPr/>
        </p:nvPicPr>
        <p:blipFill>
          <a:blip r:embed="rId12">
            <a:alphaModFix/>
          </a:blip>
          <a:srcRect/>
          <a:stretch>
            <a:fillRect/>
          </a:stretch>
        </p:blipFill>
        <p:spPr>
          <a:xfrm>
            <a:off x="7223367" y="1014309"/>
            <a:ext cx="1318456" cy="1766538"/>
          </a:xfrm>
          <a:prstGeom prst="rect">
            <a:avLst/>
          </a:prstGeom>
          <a:noFill/>
          <a:ln>
            <a:noFill/>
          </a:ln>
        </p:spPr>
      </p:pic>
      <p:sp>
        <p:nvSpPr>
          <p:cNvPr id="382" name="Google Shape;382;p15"/>
          <p:cNvSpPr txBox="1"/>
          <p:nvPr/>
        </p:nvSpPr>
        <p:spPr>
          <a:xfrm rot="-1362094">
            <a:off x="8783262" y="730569"/>
            <a:ext cx="2582287" cy="3121341"/>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2800">
                <a:solidFill>
                  <a:schemeClr val="dk1"/>
                </a:solidFill>
                <a:latin typeface="Arial"/>
                <a:ea typeface="Arial"/>
                <a:cs typeface="Arial"/>
                <a:sym typeface="Arial"/>
              </a:rPr>
              <a:t>Player </a:t>
            </a:r>
            <a:r>
              <a:rPr lang="en-US" sz="2800" b="1">
                <a:solidFill>
                  <a:schemeClr val="dk1"/>
                </a:solidFill>
                <a:latin typeface="Arial"/>
                <a:ea typeface="Arial"/>
                <a:cs typeface="Arial"/>
                <a:sym typeface="Arial"/>
              </a:rPr>
              <a:t>1</a:t>
            </a:r>
            <a:r>
              <a:rPr lang="en-US" sz="2800">
                <a:solidFill>
                  <a:schemeClr val="dk1"/>
                </a:solidFill>
                <a:latin typeface="Arial"/>
                <a:ea typeface="Arial"/>
                <a:cs typeface="Arial"/>
                <a:sym typeface="Arial"/>
              </a:rPr>
              <a:t> w </a:t>
            </a:r>
            <a:r>
              <a:rPr lang="en-US" sz="2800" b="1">
                <a:solidFill>
                  <a:schemeClr val="dk1"/>
                </a:solidFill>
                <a:latin typeface="Arial"/>
                <a:ea typeface="Arial"/>
                <a:cs typeface="Arial"/>
                <a:sym typeface="Arial"/>
              </a:rPr>
              <a:t>flush</a:t>
            </a:r>
            <a:r>
              <a:rPr lang="en-US" sz="2800">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&amp;</a:t>
            </a:r>
          </a:p>
          <a:p>
            <a:pPr marL="0" marR="0" indent="0" algn="l" rtl="0">
              <a:spcBef>
                <a:spcPts val="0"/>
              </a:spcBef>
              <a:spcAft>
                <a:spcPts val="0"/>
              </a:spcAft>
              <a:buNone/>
            </a:pPr>
            <a:r>
              <a:rPr lang="en-US" sz="2800">
                <a:solidFill>
                  <a:schemeClr val="dk1"/>
                </a:solidFill>
                <a:latin typeface="Arial"/>
                <a:ea typeface="Arial"/>
                <a:cs typeface="Arial"/>
                <a:sym typeface="Arial"/>
              </a:rPr>
              <a:t>player </a:t>
            </a:r>
            <a:r>
              <a:rPr lang="en-US" sz="2800" b="1">
                <a:solidFill>
                  <a:schemeClr val="dk1"/>
                </a:solidFill>
                <a:latin typeface="Arial"/>
                <a:ea typeface="Arial"/>
                <a:cs typeface="Arial"/>
                <a:sym typeface="Arial"/>
              </a:rPr>
              <a:t>2</a:t>
            </a:r>
            <a:r>
              <a:rPr lang="en-US" sz="2800">
                <a:solidFill>
                  <a:schemeClr val="dk1"/>
                </a:solidFill>
                <a:latin typeface="Arial"/>
                <a:ea typeface="Arial"/>
                <a:cs typeface="Arial"/>
                <a:sym typeface="Arial"/>
              </a:rPr>
              <a:t> w a </a:t>
            </a:r>
            <a:r>
              <a:rPr lang="en-US" sz="2800" b="1">
                <a:solidFill>
                  <a:schemeClr val="dk1"/>
                </a:solidFill>
                <a:latin typeface="Arial"/>
                <a:ea typeface="Arial"/>
                <a:cs typeface="Arial"/>
                <a:sym typeface="Arial"/>
              </a:rPr>
              <a:t>straight, player 3 has a pair WINs</a:t>
            </a:r>
            <a:r>
              <a:rPr lang="en-US" sz="2800">
                <a:solidFill>
                  <a:schemeClr val="dk1"/>
                </a:solidFill>
                <a:latin typeface="Arial"/>
                <a:ea typeface="Arial"/>
                <a:cs typeface="Arial"/>
                <a:sym typeface="Arial"/>
              </a:rPr>
              <a:t> </a:t>
            </a:r>
          </a:p>
          <a:p>
            <a:pPr marL="0" marR="0" indent="0" algn="l" rtl="0">
              <a:spcBef>
                <a:spcPts val="0"/>
              </a:spcBef>
              <a:spcAft>
                <a:spcPts val="0"/>
              </a:spcAft>
              <a:buNone/>
            </a:pPr>
            <a:endParaRPr sz="2800">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3750" advClick="0" advTm="9000">
        <p14:pan dir="u"/>
      </p:transition>
    </mc:Choice>
    <mc:Fallback>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3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1"/>
                                        </p:tgtEl>
                                        <p:attrNameLst>
                                          <p:attrName>style.visibility</p:attrName>
                                        </p:attrNameLst>
                                      </p:cBhvr>
                                      <p:to>
                                        <p:strVal val="visible"/>
                                      </p:to>
                                    </p:set>
                                    <p:animEffect transition="in" filter="fade">
                                      <p:cBhvr>
                                        <p:cTn id="15" dur="5000"/>
                                        <p:tgtEl>
                                          <p:spTgt spid="371"/>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372"/>
                                        </p:tgtEl>
                                        <p:attrNameLst>
                                          <p:attrName>style.visibility</p:attrName>
                                        </p:attrNameLst>
                                      </p:cBhvr>
                                      <p:to>
                                        <p:strVal val="visible"/>
                                      </p:to>
                                    </p:set>
                                    <p:anim calcmode="lin" valueType="num">
                                      <p:cBhvr additive="base">
                                        <p:cTn id="20" dur="500"/>
                                        <p:tgtEl>
                                          <p:spTgt spid="372"/>
                                        </p:tgtEl>
                                        <p:attrNameLst>
                                          <p:attrName>ppt_w</p:attrName>
                                        </p:attrNameLst>
                                      </p:cBhvr>
                                      <p:tavLst>
                                        <p:tav tm="0">
                                          <p:val>
                                            <p:strVal val="0"/>
                                          </p:val>
                                        </p:tav>
                                        <p:tav tm="100000">
                                          <p:val>
                                            <p:strVal val="#ppt_w"/>
                                          </p:val>
                                        </p:tav>
                                      </p:tavLst>
                                    </p:anim>
                                    <p:anim calcmode="lin" valueType="num">
                                      <p:cBhvr additive="base">
                                        <p:cTn id="21" dur="500"/>
                                        <p:tgtEl>
                                          <p:spTgt spid="372"/>
                                        </p:tgtEl>
                                        <p:attrNameLst>
                                          <p:attrName>ppt_h</p:attrName>
                                        </p:attrNameLst>
                                      </p:cBhvr>
                                      <p:tavLst>
                                        <p:tav tm="0">
                                          <p:val>
                                            <p:str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73"/>
                                        </p:tgtEl>
                                        <p:attrNameLst>
                                          <p:attrName>style.visibility</p:attrName>
                                        </p:attrNameLst>
                                      </p:cBhvr>
                                      <p:to>
                                        <p:strVal val="visible"/>
                                      </p:to>
                                    </p:set>
                                    <p:animEffect transition="in" filter="fade">
                                      <p:cBhvr>
                                        <p:cTn id="26" dur="500"/>
                                        <p:tgtEl>
                                          <p:spTgt spid="37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4"/>
                                        </p:tgtEl>
                                        <p:attrNameLst>
                                          <p:attrName>style.visibility</p:attrName>
                                        </p:attrNameLst>
                                      </p:cBhvr>
                                      <p:to>
                                        <p:strVal val="visible"/>
                                      </p:to>
                                    </p:set>
                                    <p:animEffect transition="in" filter="fade">
                                      <p:cBhvr>
                                        <p:cTn id="31" dur="1000"/>
                                        <p:tgtEl>
                                          <p:spTgt spid="37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75"/>
                                        </p:tgtEl>
                                        <p:attrNameLst>
                                          <p:attrName>style.visibility</p:attrName>
                                        </p:attrNameLst>
                                      </p:cBhvr>
                                      <p:to>
                                        <p:strVal val="visible"/>
                                      </p:to>
                                    </p:set>
                                    <p:animEffect transition="in" filter="fade">
                                      <p:cBhvr>
                                        <p:cTn id="36" dur="1822"/>
                                        <p:tgtEl>
                                          <p:spTgt spid="37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6"/>
                                        </p:tgtEl>
                                        <p:attrNameLst>
                                          <p:attrName>style.visibility</p:attrName>
                                        </p:attrNameLst>
                                      </p:cBhvr>
                                      <p:to>
                                        <p:strVal val="visible"/>
                                      </p:to>
                                    </p:set>
                                    <p:animEffect transition="in" filter="fade">
                                      <p:cBhvr>
                                        <p:cTn id="41" dur="500"/>
                                        <p:tgtEl>
                                          <p:spTgt spid="37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77"/>
                                        </p:tgtEl>
                                        <p:attrNameLst>
                                          <p:attrName>style.visibility</p:attrName>
                                        </p:attrNameLst>
                                      </p:cBhvr>
                                      <p:to>
                                        <p:strVal val="visible"/>
                                      </p:to>
                                    </p:set>
                                    <p:animEffect transition="in" filter="fade">
                                      <p:cBhvr>
                                        <p:cTn id="46" dur="1000"/>
                                        <p:tgtEl>
                                          <p:spTgt spid="37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78"/>
                                        </p:tgtEl>
                                        <p:attrNameLst>
                                          <p:attrName>style.visibility</p:attrName>
                                        </p:attrNameLst>
                                      </p:cBhvr>
                                      <p:to>
                                        <p:strVal val="visible"/>
                                      </p:to>
                                    </p:set>
                                    <p:animEffect transition="in" filter="fade">
                                      <p:cBhvr>
                                        <p:cTn id="51" dur="1000"/>
                                        <p:tgtEl>
                                          <p:spTgt spid="37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79"/>
                                        </p:tgtEl>
                                        <p:attrNameLst>
                                          <p:attrName>style.visibility</p:attrName>
                                        </p:attrNameLst>
                                      </p:cBhvr>
                                      <p:to>
                                        <p:strVal val="visible"/>
                                      </p:to>
                                    </p:set>
                                    <p:animEffect transition="in" filter="fade">
                                      <p:cBhvr>
                                        <p:cTn id="56" dur="5000"/>
                                        <p:tgtEl>
                                          <p:spTgt spid="37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80"/>
                                        </p:tgtEl>
                                        <p:attrNameLst>
                                          <p:attrName>style.visibility</p:attrName>
                                        </p:attrNameLst>
                                      </p:cBhvr>
                                      <p:to>
                                        <p:strVal val="visible"/>
                                      </p:to>
                                    </p:set>
                                    <p:animEffect transition="in" filter="fade">
                                      <p:cBhvr>
                                        <p:cTn id="61" dur="1000"/>
                                        <p:tgtEl>
                                          <p:spTgt spid="38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81"/>
                                        </p:tgtEl>
                                        <p:attrNameLst>
                                          <p:attrName>style.visibility</p:attrName>
                                        </p:attrNameLst>
                                      </p:cBhvr>
                                      <p:to>
                                        <p:strVal val="visible"/>
                                      </p:to>
                                    </p:set>
                                    <p:animEffect transition="in" filter="fade">
                                      <p:cBhvr>
                                        <p:cTn id="66" dur="500"/>
                                        <p:tgtEl>
                                          <p:spTgt spid="38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82">
                                            <p:txEl>
                                              <p:pRg st="0" end="0"/>
                                            </p:txEl>
                                          </p:spTgt>
                                        </p:tgtEl>
                                        <p:attrNameLst>
                                          <p:attrName>style.visibility</p:attrName>
                                        </p:attrNameLst>
                                      </p:cBhvr>
                                      <p:to>
                                        <p:strVal val="visible"/>
                                      </p:to>
                                    </p:set>
                                    <p:animEffect transition="in" filter="fade">
                                      <p:cBhvr>
                                        <p:cTn id="71" dur="455"/>
                                        <p:tgtEl>
                                          <p:spTgt spid="382">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82">
                                            <p:txEl>
                                              <p:pRg st="1" end="1"/>
                                            </p:txEl>
                                          </p:spTgt>
                                        </p:tgtEl>
                                        <p:attrNameLst>
                                          <p:attrName>style.visibility</p:attrName>
                                        </p:attrNameLst>
                                      </p:cBhvr>
                                      <p:to>
                                        <p:strVal val="visible"/>
                                      </p:to>
                                    </p:set>
                                    <p:animEffect transition="in" filter="fade">
                                      <p:cBhvr>
                                        <p:cTn id="76" dur="455"/>
                                        <p:tgtEl>
                                          <p:spTgt spid="382">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82">
                                            <p:txEl>
                                              <p:pRg st="2" end="2"/>
                                            </p:txEl>
                                          </p:spTgt>
                                        </p:tgtEl>
                                        <p:attrNameLst>
                                          <p:attrName>style.visibility</p:attrName>
                                        </p:attrNameLst>
                                      </p:cBhvr>
                                      <p:to>
                                        <p:strVal val="visible"/>
                                      </p:to>
                                    </p:set>
                                    <p:animEffect transition="in" filter="fade">
                                      <p:cBhvr>
                                        <p:cTn id="81" dur="455"/>
                                        <p:tgtEl>
                                          <p:spTgt spid="382">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5750"/>
                                  </p:stCondLst>
                                  <p:childTnLst>
                                    <p:set>
                                      <p:cBhvr>
                                        <p:cTn id="85" dur="1" fill="hold">
                                          <p:stCondLst>
                                            <p:cond delay="0"/>
                                          </p:stCondLst>
                                        </p:cTn>
                                        <p:tgtEl>
                                          <p:spTgt spid="382"/>
                                        </p:tgtEl>
                                        <p:attrNameLst>
                                          <p:attrName>style.visibility</p:attrName>
                                        </p:attrNameLst>
                                      </p:cBhvr>
                                      <p:to>
                                        <p:strVal val="visible"/>
                                      </p:to>
                                    </p:set>
                                    <p:animEffect transition="in" filter="fade">
                                      <p:cBhvr>
                                        <p:cTn id="86" dur="3989"/>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Google Shape;388;p16"/>
          <p:cNvSpPr>
            <a:spLocks noGrp="1" noEditPoints="1"/>
          </p:cNvSpPr>
          <p:nvPr>
            <p:ph type="title"/>
          </p:nvPr>
        </p:nvSpPr>
        <p:spPr>
          <a:xfrm>
            <a:off x="838200" y="365125"/>
            <a:ext cx="10515600" cy="1220410"/>
          </a:xfrm>
          <a:prstGeom prst="rect">
            <a:avLst/>
          </a:prstGeom>
          <a:noFill/>
          <a:ln>
            <a:noFill/>
          </a:ln>
        </p:spPr>
        <p:txBody>
          <a:bodyPr spcFirstLastPara="1" wrap="square" lIns="91425" tIns="45700" rIns="91425" bIns="45700" anchor="ctr">
            <a:normAutofit/>
          </a:bodyPr>
          <a:lstStyle/>
          <a:p>
            <a:pPr marL="0" indent="0" algn="ctr" rtl="0">
              <a:lnSpc>
                <a:spcPct val="90000"/>
              </a:lnSpc>
              <a:spcBef>
                <a:spcPts val="0"/>
              </a:spcBef>
              <a:spcAft>
                <a:spcPts val="0"/>
              </a:spcAft>
              <a:buClr>
                <a:schemeClr val="dk1"/>
              </a:buClr>
              <a:buSzPts val="3600"/>
              <a:buFont typeface="Comic Sans MS"/>
              <a:buNone/>
            </a:pPr>
            <a:r>
              <a:rPr lang="en-US" sz="3600">
                <a:latin typeface="Comic Sans MS"/>
                <a:ea typeface="Comic Sans MS"/>
                <a:cs typeface="Comic Sans MS"/>
                <a:sym typeface="Comic Sans MS"/>
              </a:rPr>
              <a:t>No Gambling Play $10 to Win $10 Gift Card + win prizes!</a:t>
            </a:r>
            <a:endParaRPr sz="3600">
              <a:latin typeface="Comic Sans MS"/>
              <a:ea typeface="Comic Sans MS"/>
              <a:cs typeface="Comic Sans MS"/>
              <a:sym typeface="Comic Sans MS"/>
            </a:endParaRPr>
          </a:p>
        </p:txBody>
      </p:sp>
      <p:sp>
        <p:nvSpPr>
          <p:cNvPr id="389" name="Google Shape;389;p16"/>
          <p:cNvSpPr>
            <a:spLocks noGrp="1" noEditPoints="1"/>
          </p:cNvSpPr>
          <p:nvPr>
            <p:ph type="body" idx="1"/>
          </p:nvPr>
        </p:nvSpPr>
        <p:spPr>
          <a:xfrm>
            <a:off x="668395" y="1486015"/>
            <a:ext cx="10685405" cy="6888685"/>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3200"/>
              <a:buNone/>
            </a:pPr>
            <a:r>
              <a:rPr lang="en-US" sz="3200">
                <a:latin typeface="Comic Sans MS"/>
                <a:ea typeface="Comic Sans MS"/>
                <a:cs typeface="Comic Sans MS"/>
                <a:sym typeface="Comic Sans MS"/>
              </a:rPr>
              <a:t>$10 Grab Bag worth more!  Artist's Stuff, Books, Free gifts,T-shirt. Just play for fun and purchase! Artist's Gift bag, Designer &amp; Christmas stuff!  Post cards, prints, small portraits &amp; more!</a:t>
            </a:r>
          </a:p>
          <a:p>
            <a:pPr marL="0" indent="0" algn="l" rtl="0">
              <a:lnSpc>
                <a:spcPct val="90000"/>
              </a:lnSpc>
              <a:spcBef>
                <a:spcPts val="1000"/>
              </a:spcBef>
              <a:spcAft>
                <a:spcPts val="0"/>
              </a:spcAft>
              <a:buClr>
                <a:schemeClr val="dk1"/>
              </a:buClr>
              <a:buSzPts val="2800"/>
              <a:buNone/>
            </a:pPr>
            <a:endParaRPr i="1"/>
          </a:p>
          <a:p>
            <a:pPr marL="0" indent="0" algn="l" rtl="0">
              <a:lnSpc>
                <a:spcPct val="90000"/>
              </a:lnSpc>
              <a:spcBef>
                <a:spcPts val="1000"/>
              </a:spcBef>
              <a:spcAft>
                <a:spcPts val="0"/>
              </a:spcAft>
              <a:buClr>
                <a:schemeClr val="dk1"/>
              </a:buClr>
              <a:buSzPts val="2800"/>
              <a:buNone/>
            </a:pPr>
            <a:endParaRPr i="1"/>
          </a:p>
          <a:p>
            <a:pPr marL="0" indent="0" algn="l" rtl="0">
              <a:lnSpc>
                <a:spcPct val="90000"/>
              </a:lnSpc>
              <a:spcBef>
                <a:spcPts val="1000"/>
              </a:spcBef>
              <a:spcAft>
                <a:spcPts val="0"/>
              </a:spcAft>
              <a:buClr>
                <a:schemeClr val="dk1"/>
              </a:buClr>
              <a:buSzPts val="2800"/>
              <a:buNone/>
            </a:pPr>
            <a:endParaRPr i="1"/>
          </a:p>
          <a:p>
            <a:pPr marL="0" indent="0" algn="l" rtl="0">
              <a:lnSpc>
                <a:spcPct val="90000"/>
              </a:lnSpc>
              <a:spcBef>
                <a:spcPts val="1000"/>
              </a:spcBef>
              <a:spcAft>
                <a:spcPts val="0"/>
              </a:spcAft>
              <a:buClr>
                <a:schemeClr val="dk1"/>
              </a:buClr>
              <a:buSzPts val="2800"/>
              <a:buNone/>
            </a:pPr>
            <a:endParaRPr i="1"/>
          </a:p>
          <a:p>
            <a:pPr marL="0" indent="0" algn="l" rtl="0">
              <a:lnSpc>
                <a:spcPct val="90000"/>
              </a:lnSpc>
              <a:spcBef>
                <a:spcPts val="1000"/>
              </a:spcBef>
              <a:spcAft>
                <a:spcPts val="0"/>
              </a:spcAft>
              <a:buClr>
                <a:schemeClr val="dk1"/>
              </a:buClr>
              <a:buSzPts val="2800"/>
              <a:buNone/>
            </a:pPr>
            <a:endParaRPr i="1"/>
          </a:p>
          <a:p>
            <a:pPr marL="0" indent="0" algn="l" rtl="0">
              <a:lnSpc>
                <a:spcPct val="90000"/>
              </a:lnSpc>
              <a:spcBef>
                <a:spcPts val="1000"/>
              </a:spcBef>
              <a:spcAft>
                <a:spcPts val="0"/>
              </a:spcAft>
              <a:buClr>
                <a:schemeClr val="dk1"/>
              </a:buClr>
              <a:buSzPts val="2800"/>
              <a:buNone/>
            </a:pPr>
            <a:endParaRPr i="1"/>
          </a:p>
        </p:txBody>
      </p:sp>
      <p:pic>
        <p:nvPicPr>
          <p:cNvPr id="390" name="Google Shape;390;p16"/>
          <p:cNvPicPr preferRelativeResize="0"/>
          <p:nvPr/>
        </p:nvPicPr>
        <p:blipFill>
          <a:blip r:embed="rId1">
            <a:alphaModFix/>
          </a:blip>
          <a:srcRect/>
          <a:stretch>
            <a:fillRect/>
          </a:stretch>
        </p:blipFill>
        <p:spPr>
          <a:xfrm>
            <a:off x="2804339" y="3348037"/>
            <a:ext cx="1776725" cy="2247106"/>
          </a:xfrm>
          <a:prstGeom prst="rect">
            <a:avLst/>
          </a:prstGeom>
          <a:noFill/>
          <a:ln>
            <a:noFill/>
          </a:ln>
        </p:spPr>
      </p:pic>
      <p:pic>
        <p:nvPicPr>
          <p:cNvPr id="391" name="Google Shape;391;p16"/>
          <p:cNvPicPr preferRelativeResize="0"/>
          <p:nvPr/>
        </p:nvPicPr>
        <p:blipFill>
          <a:blip r:embed="rId2">
            <a:alphaModFix/>
          </a:blip>
          <a:srcRect/>
          <a:stretch>
            <a:fillRect/>
          </a:stretch>
        </p:blipFill>
        <p:spPr>
          <a:xfrm>
            <a:off x="5787225" y="3428999"/>
            <a:ext cx="1170536" cy="1717859"/>
          </a:xfrm>
          <a:prstGeom prst="rect">
            <a:avLst/>
          </a:prstGeom>
          <a:noFill/>
          <a:ln>
            <a:noFill/>
          </a:ln>
        </p:spPr>
      </p:pic>
      <p:pic>
        <p:nvPicPr>
          <p:cNvPr id="392" name="Google Shape;392;p16"/>
          <p:cNvPicPr preferRelativeResize="0"/>
          <p:nvPr/>
        </p:nvPicPr>
        <p:blipFill>
          <a:blip r:embed="rId3">
            <a:alphaModFix/>
          </a:blip>
          <a:srcRect/>
          <a:stretch>
            <a:fillRect/>
          </a:stretch>
        </p:blipFill>
        <p:spPr>
          <a:xfrm>
            <a:off x="8556397" y="2984986"/>
            <a:ext cx="2662442" cy="1996831"/>
          </a:xfrm>
          <a:prstGeom prst="rect">
            <a:avLst/>
          </a:prstGeom>
          <a:noFill/>
          <a:ln>
            <a:noFill/>
          </a:ln>
        </p:spPr>
      </p:pic>
      <p:pic>
        <p:nvPicPr>
          <p:cNvPr id="393" name="Google Shape;393;p16"/>
          <p:cNvPicPr preferRelativeResize="0"/>
          <p:nvPr/>
        </p:nvPicPr>
        <p:blipFill>
          <a:blip r:embed="rId4">
            <a:alphaModFix/>
          </a:blip>
          <a:srcRect/>
          <a:stretch>
            <a:fillRect/>
          </a:stretch>
        </p:blipFill>
        <p:spPr>
          <a:xfrm>
            <a:off x="4738202" y="3222416"/>
            <a:ext cx="1049025" cy="2498348"/>
          </a:xfrm>
          <a:prstGeom prst="rect">
            <a:avLst/>
          </a:prstGeom>
          <a:noFill/>
          <a:ln>
            <a:noFill/>
          </a:ln>
        </p:spPr>
      </p:pic>
      <p:pic>
        <p:nvPicPr>
          <p:cNvPr id="394" name="Google Shape;394;p16"/>
          <p:cNvPicPr preferRelativeResize="0"/>
          <p:nvPr/>
        </p:nvPicPr>
        <p:blipFill>
          <a:blip r:embed="rId5">
            <a:alphaModFix/>
          </a:blip>
          <a:srcRect/>
          <a:stretch>
            <a:fillRect/>
          </a:stretch>
        </p:blipFill>
        <p:spPr>
          <a:xfrm>
            <a:off x="5976937" y="3348037"/>
            <a:ext cx="238125" cy="161925"/>
          </a:xfrm>
          <a:prstGeom prst="rect">
            <a:avLst/>
          </a:prstGeom>
          <a:noFill/>
          <a:ln>
            <a:noFill/>
          </a:ln>
        </p:spPr>
      </p:pic>
      <p:pic>
        <p:nvPicPr>
          <p:cNvPr id="395" name="Google Shape;395;p16"/>
          <p:cNvPicPr preferRelativeResize="0"/>
          <p:nvPr/>
        </p:nvPicPr>
        <p:blipFill>
          <a:blip r:embed="rId6">
            <a:alphaModFix/>
          </a:blip>
          <a:srcRect/>
          <a:stretch>
            <a:fillRect/>
          </a:stretch>
        </p:blipFill>
        <p:spPr>
          <a:xfrm>
            <a:off x="936867" y="3348037"/>
            <a:ext cx="1710334" cy="2207938"/>
          </a:xfrm>
          <a:prstGeom prst="rect">
            <a:avLst/>
          </a:prstGeom>
          <a:noFill/>
          <a:ln>
            <a:noFill/>
          </a:ln>
        </p:spPr>
      </p:pic>
      <p:pic>
        <p:nvPicPr>
          <p:cNvPr id="396" name="Google Shape;396;p16"/>
          <p:cNvPicPr preferRelativeResize="0"/>
          <p:nvPr/>
        </p:nvPicPr>
        <p:blipFill>
          <a:blip r:embed="rId7">
            <a:alphaModFix/>
          </a:blip>
          <a:srcRect/>
          <a:stretch>
            <a:fillRect/>
          </a:stretch>
        </p:blipFill>
        <p:spPr>
          <a:xfrm>
            <a:off x="7114896" y="3348037"/>
            <a:ext cx="1178199" cy="1633780"/>
          </a:xfrm>
          <a:prstGeom prst="rect">
            <a:avLst/>
          </a:prstGeom>
          <a:noFill/>
          <a:ln>
            <a:noFill/>
          </a:ln>
        </p:spPr>
      </p:pic>
      <p:sp>
        <p:nvSpPr>
          <p:cNvPr id="397" name="Google Shape;397;p16"/>
          <p:cNvSpPr txBox="1"/>
          <p:nvPr/>
        </p:nvSpPr>
        <p:spPr>
          <a:xfrm>
            <a:off x="576730" y="5555975"/>
            <a:ext cx="10946268" cy="915441"/>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Clr>
                <a:schemeClr val="dk1"/>
              </a:buClr>
              <a:buSzPts val="3600"/>
              <a:buFont typeface="Comic Sans MS"/>
              <a:buNone/>
            </a:pPr>
            <a:r>
              <a:rPr lang="en-US" sz="3600" i="1">
                <a:solidFill>
                  <a:schemeClr val="dk1"/>
                </a:solidFill>
                <a:latin typeface="Comic Sans MS"/>
                <a:ea typeface="Comic Sans MS"/>
                <a:cs typeface="Comic Sans MS"/>
                <a:sym typeface="Comic Sans MS"/>
              </a:rPr>
              <a:t>Original Paintings,Scarf Wear, Books,Tables, bars</a:t>
            </a:r>
          </a:p>
          <a:p>
            <a:pPr marL="0" marR="0" indent="0" algn="l" rtl="0">
              <a:spcBef>
                <a:spcPts val="0"/>
              </a:spcBef>
              <a:spcAft>
                <a:spcPts val="0"/>
              </a:spcAft>
              <a:buClr>
                <a:schemeClr val="dk1"/>
              </a:buClr>
              <a:buSzPts val="1800"/>
              <a:buFont typeface="Calibri"/>
              <a:buNone/>
            </a:pPr>
            <a:endParaRPr sz="1800" i="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6750" advTm="25000">
        <p14:ferris dir="r"/>
      </p:transition>
    </mc:Choice>
    <mc:Fallback>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9000"/>
                                  </p:stCondLst>
                                  <p:childTnLst>
                                    <p:set>
                                      <p:cBhvr>
                                        <p:cTn id="6" dur="1" fill="hold">
                                          <p:stCondLst>
                                            <p:cond delay="0"/>
                                          </p:stCondLst>
                                        </p:cTn>
                                        <p:tgtEl>
                                          <p:spTgt spid="389"/>
                                        </p:tgtEl>
                                        <p:attrNameLst>
                                          <p:attrName>style.visibility</p:attrName>
                                        </p:attrNameLst>
                                      </p:cBhvr>
                                      <p:to>
                                        <p:strVal val="visible"/>
                                      </p:to>
                                    </p:set>
                                    <p:animEffect transition="in" filter="fade">
                                      <p:cBhvr>
                                        <p:cTn id="7" dur="5000"/>
                                        <p:tgtEl>
                                          <p:spTgt spid="3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8"/>
                                        </p:tgtEl>
                                        <p:attrNameLst>
                                          <p:attrName>style.visibility</p:attrName>
                                        </p:attrNameLst>
                                      </p:cBhvr>
                                      <p:to>
                                        <p:strVal val="visible"/>
                                      </p:to>
                                    </p:set>
                                    <p:animEffect transition="in" filter="fade">
                                      <p:cBhvr>
                                        <p:cTn id="12" dur="123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Google Shape;403;p17"/>
          <p:cNvSpPr>
            <a:spLocks noGrp="1" noEditPoints="1"/>
          </p:cNvSpPr>
          <p:nvPr>
            <p:ph type="title"/>
          </p:nvPr>
        </p:nvSpPr>
        <p:spPr>
          <a:xfrm>
            <a:off x="3938451" y="1825625"/>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404" name="Google Shape;404;p17"/>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405" name="Google Shape;405;p17"/>
          <p:cNvPicPr preferRelativeResize="0"/>
          <p:nvPr/>
        </p:nvPicPr>
        <p:blipFill>
          <a:blip r:embed="rId1">
            <a:alphaModFix/>
          </a:blip>
          <a:srcRect/>
          <a:stretch>
            <a:fillRect/>
          </a:stretch>
        </p:blipFill>
        <p:spPr>
          <a:xfrm>
            <a:off x="849540" y="3429000"/>
            <a:ext cx="1152254" cy="1681258"/>
          </a:xfrm>
          <a:prstGeom prst="rect">
            <a:avLst/>
          </a:prstGeom>
          <a:noFill/>
          <a:ln>
            <a:noFill/>
          </a:ln>
        </p:spPr>
      </p:pic>
      <p:pic>
        <p:nvPicPr>
          <p:cNvPr id="406" name="Google Shape;406;p17"/>
          <p:cNvPicPr preferRelativeResize="0"/>
          <p:nvPr/>
        </p:nvPicPr>
        <p:blipFill>
          <a:blip r:embed="rId2">
            <a:alphaModFix/>
          </a:blip>
          <a:srcRect/>
          <a:stretch>
            <a:fillRect/>
          </a:stretch>
        </p:blipFill>
        <p:spPr>
          <a:xfrm>
            <a:off x="4719083" y="3105184"/>
            <a:ext cx="1376917" cy="1850769"/>
          </a:xfrm>
          <a:prstGeom prst="rect">
            <a:avLst/>
          </a:prstGeom>
          <a:noFill/>
          <a:ln>
            <a:noFill/>
          </a:ln>
        </p:spPr>
      </p:pic>
      <p:pic>
        <p:nvPicPr>
          <p:cNvPr id="407" name="Google Shape;407;p17"/>
          <p:cNvPicPr preferRelativeResize="0"/>
          <p:nvPr/>
        </p:nvPicPr>
        <p:blipFill>
          <a:blip r:embed="rId3">
            <a:alphaModFix/>
          </a:blip>
          <a:srcRect/>
          <a:stretch>
            <a:fillRect/>
          </a:stretch>
        </p:blipFill>
        <p:spPr>
          <a:xfrm>
            <a:off x="8326185" y="4487882"/>
            <a:ext cx="1450826" cy="1894711"/>
          </a:xfrm>
          <a:prstGeom prst="rect">
            <a:avLst/>
          </a:prstGeom>
          <a:noFill/>
          <a:ln>
            <a:noFill/>
          </a:ln>
        </p:spPr>
      </p:pic>
      <p:pic>
        <p:nvPicPr>
          <p:cNvPr id="408" name="Google Shape;408;p17"/>
          <p:cNvPicPr preferRelativeResize="0"/>
          <p:nvPr/>
        </p:nvPicPr>
        <p:blipFill>
          <a:blip r:embed="rId4">
            <a:alphaModFix/>
          </a:blip>
          <a:srcRect/>
          <a:stretch>
            <a:fillRect/>
          </a:stretch>
        </p:blipFill>
        <p:spPr>
          <a:xfrm>
            <a:off x="6229850" y="337184"/>
            <a:ext cx="1294998" cy="1748117"/>
          </a:xfrm>
          <a:prstGeom prst="rect">
            <a:avLst/>
          </a:prstGeom>
          <a:noFill/>
          <a:ln>
            <a:noFill/>
          </a:ln>
        </p:spPr>
      </p:pic>
      <p:pic>
        <p:nvPicPr>
          <p:cNvPr id="409" name="Google Shape;409;p17"/>
          <p:cNvPicPr preferRelativeResize="0"/>
          <p:nvPr/>
        </p:nvPicPr>
        <p:blipFill>
          <a:blip r:embed="rId5">
            <a:alphaModFix/>
          </a:blip>
          <a:srcRect/>
          <a:stretch>
            <a:fillRect/>
          </a:stretch>
        </p:blipFill>
        <p:spPr>
          <a:xfrm>
            <a:off x="1204075" y="4454909"/>
            <a:ext cx="1376917" cy="1927684"/>
          </a:xfrm>
          <a:prstGeom prst="rect">
            <a:avLst/>
          </a:prstGeom>
          <a:noFill/>
          <a:ln>
            <a:noFill/>
          </a:ln>
        </p:spPr>
      </p:pic>
      <p:pic>
        <p:nvPicPr>
          <p:cNvPr id="410" name="Google Shape;410;p17"/>
          <p:cNvPicPr preferRelativeResize="0"/>
          <p:nvPr/>
        </p:nvPicPr>
        <p:blipFill>
          <a:blip r:embed="rId6">
            <a:alphaModFix/>
          </a:blip>
          <a:srcRect/>
          <a:stretch>
            <a:fillRect/>
          </a:stretch>
        </p:blipFill>
        <p:spPr>
          <a:xfrm>
            <a:off x="4129087" y="4076837"/>
            <a:ext cx="1475080" cy="1942963"/>
          </a:xfrm>
          <a:prstGeom prst="rect">
            <a:avLst/>
          </a:prstGeom>
          <a:noFill/>
          <a:ln>
            <a:noFill/>
          </a:ln>
        </p:spPr>
      </p:pic>
      <p:pic>
        <p:nvPicPr>
          <p:cNvPr id="411" name="Google Shape;411;p17"/>
          <p:cNvPicPr preferRelativeResize="0"/>
          <p:nvPr/>
        </p:nvPicPr>
        <p:blipFill>
          <a:blip r:embed="rId7">
            <a:alphaModFix/>
          </a:blip>
          <a:srcRect/>
          <a:stretch>
            <a:fillRect/>
          </a:stretch>
        </p:blipFill>
        <p:spPr>
          <a:xfrm>
            <a:off x="10030759" y="4620661"/>
            <a:ext cx="1376917" cy="1846088"/>
          </a:xfrm>
          <a:prstGeom prst="rect">
            <a:avLst/>
          </a:prstGeom>
          <a:noFill/>
          <a:ln>
            <a:noFill/>
          </a:ln>
        </p:spPr>
      </p:pic>
      <p:pic>
        <p:nvPicPr>
          <p:cNvPr id="412" name="Google Shape;412;p17"/>
          <p:cNvPicPr preferRelativeResize="0"/>
          <p:nvPr/>
        </p:nvPicPr>
        <p:blipFill>
          <a:blip r:embed="rId8">
            <a:alphaModFix/>
          </a:blip>
          <a:srcRect/>
          <a:stretch>
            <a:fillRect/>
          </a:stretch>
        </p:blipFill>
        <p:spPr>
          <a:xfrm>
            <a:off x="4927511" y="437940"/>
            <a:ext cx="1154977" cy="1647361"/>
          </a:xfrm>
          <a:prstGeom prst="rect">
            <a:avLst/>
          </a:prstGeom>
          <a:noFill/>
          <a:ln>
            <a:noFill/>
          </a:ln>
        </p:spPr>
      </p:pic>
      <p:pic>
        <p:nvPicPr>
          <p:cNvPr id="413" name="Google Shape;413;p17"/>
          <p:cNvPicPr preferRelativeResize="0"/>
          <p:nvPr/>
        </p:nvPicPr>
        <p:blipFill>
          <a:blip r:embed="rId9">
            <a:alphaModFix/>
          </a:blip>
          <a:srcRect/>
          <a:stretch>
            <a:fillRect/>
          </a:stretch>
        </p:blipFill>
        <p:spPr>
          <a:xfrm>
            <a:off x="2099527" y="3429000"/>
            <a:ext cx="1194644" cy="1698897"/>
          </a:xfrm>
          <a:prstGeom prst="rect">
            <a:avLst/>
          </a:prstGeom>
          <a:noFill/>
          <a:ln>
            <a:noFill/>
          </a:ln>
        </p:spPr>
      </p:pic>
      <p:pic>
        <p:nvPicPr>
          <p:cNvPr id="414" name="Google Shape;414;p17"/>
          <p:cNvPicPr preferRelativeResize="0"/>
          <p:nvPr/>
        </p:nvPicPr>
        <p:blipFill>
          <a:blip r:embed="rId10">
            <a:alphaModFix/>
          </a:blip>
          <a:srcRect/>
          <a:stretch>
            <a:fillRect/>
          </a:stretch>
        </p:blipFill>
        <p:spPr>
          <a:xfrm>
            <a:off x="8813289" y="3105184"/>
            <a:ext cx="1450826" cy="1781845"/>
          </a:xfrm>
          <a:prstGeom prst="rect">
            <a:avLst/>
          </a:prstGeom>
          <a:noFill/>
          <a:ln>
            <a:noFill/>
          </a:ln>
        </p:spPr>
      </p:pic>
      <p:pic>
        <p:nvPicPr>
          <p:cNvPr id="415" name="Google Shape;415;p17"/>
          <p:cNvPicPr preferRelativeResize="0"/>
          <p:nvPr/>
        </p:nvPicPr>
        <p:blipFill>
          <a:blip r:embed="rId11">
            <a:alphaModFix/>
          </a:blip>
          <a:srcRect/>
          <a:stretch>
            <a:fillRect/>
          </a:stretch>
        </p:blipFill>
        <p:spPr>
          <a:xfrm>
            <a:off x="5505000" y="4524500"/>
            <a:ext cx="1449700" cy="1942249"/>
          </a:xfrm>
          <a:prstGeom prst="rect">
            <a:avLst/>
          </a:prstGeom>
          <a:noFill/>
          <a:ln>
            <a:noFill/>
          </a:ln>
        </p:spPr>
      </p:pic>
      <p:pic>
        <p:nvPicPr>
          <p:cNvPr id="416" name="Google Shape;416;p17"/>
          <p:cNvPicPr preferRelativeResize="0"/>
          <p:nvPr/>
        </p:nvPicPr>
        <p:blipFill>
          <a:blip r:embed="rId12">
            <a:alphaModFix/>
          </a:blip>
          <a:srcRect/>
          <a:stretch>
            <a:fillRect/>
          </a:stretch>
        </p:blipFill>
        <p:spPr>
          <a:xfrm>
            <a:off x="3493908" y="437940"/>
            <a:ext cx="1270358" cy="1567613"/>
          </a:xfrm>
          <a:prstGeom prst="rect">
            <a:avLst/>
          </a:prstGeom>
          <a:noFill/>
          <a:ln>
            <a:noFill/>
          </a:ln>
        </p:spPr>
      </p:pic>
      <p:sp>
        <p:nvSpPr>
          <p:cNvPr id="417" name="Google Shape;417;p17"/>
          <p:cNvSpPr txBox="1"/>
          <p:nvPr/>
        </p:nvSpPr>
        <p:spPr>
          <a:xfrm rot="-1822115">
            <a:off x="8762677" y="318999"/>
            <a:ext cx="1749508" cy="2532154"/>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4000">
                <a:solidFill>
                  <a:schemeClr val="dk1"/>
                </a:solidFill>
                <a:latin typeface="Calibri"/>
                <a:ea typeface="Calibri"/>
                <a:cs typeface="Calibri"/>
                <a:sym typeface="Calibri"/>
              </a:rPr>
              <a:t>player 3 has a pair win!</a:t>
            </a:r>
            <a:endParaRPr sz="36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500" advTm="9000">
        <p14:conveyor dir="l"/>
      </p:transition>
    </mc:Choice>
    <mc:Fallback>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1250"/>
                                  </p:stCondLst>
                                  <p:childTnLst>
                                    <p:set>
                                      <p:cBhvr>
                                        <p:cTn id="6" dur="1" fill="hold">
                                          <p:stCondLst>
                                            <p:cond delay="0"/>
                                          </p:stCondLst>
                                        </p:cTn>
                                        <p:tgtEl>
                                          <p:spTgt spid="405"/>
                                        </p:tgtEl>
                                        <p:attrNameLst>
                                          <p:attrName>style.visibility</p:attrName>
                                        </p:attrNameLst>
                                      </p:cBhvr>
                                      <p:to>
                                        <p:strVal val="visible"/>
                                      </p:to>
                                    </p:set>
                                    <p:anim calcmode="lin" valueType="num">
                                      <p:cBhvr additive="base">
                                        <p:cTn id="7" dur="1500"/>
                                        <p:tgtEl>
                                          <p:spTgt spid="40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750"/>
                                  </p:stCondLst>
                                  <p:childTnLst>
                                    <p:set>
                                      <p:cBhvr>
                                        <p:cTn id="11" dur="1" fill="hold">
                                          <p:stCondLst>
                                            <p:cond delay="0"/>
                                          </p:stCondLst>
                                        </p:cTn>
                                        <p:tgtEl>
                                          <p:spTgt spid="406"/>
                                        </p:tgtEl>
                                        <p:attrNameLst>
                                          <p:attrName>style.visibility</p:attrName>
                                        </p:attrNameLst>
                                      </p:cBhvr>
                                      <p:to>
                                        <p:strVal val="visible"/>
                                      </p:to>
                                    </p:set>
                                    <p:animEffect transition="in" filter="fade">
                                      <p:cBhvr>
                                        <p:cTn id="12" dur="1500"/>
                                        <p:tgtEl>
                                          <p:spTgt spid="4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2500"/>
                                  </p:stCondLst>
                                  <p:childTnLst>
                                    <p:set>
                                      <p:cBhvr>
                                        <p:cTn id="16" dur="1" fill="hold">
                                          <p:stCondLst>
                                            <p:cond delay="0"/>
                                          </p:stCondLst>
                                        </p:cTn>
                                        <p:tgtEl>
                                          <p:spTgt spid="407"/>
                                        </p:tgtEl>
                                        <p:attrNameLst>
                                          <p:attrName>style.visibility</p:attrName>
                                        </p:attrNameLst>
                                      </p:cBhvr>
                                      <p:to>
                                        <p:strVal val="visible"/>
                                      </p:to>
                                    </p:set>
                                    <p:animEffect transition="in" filter="fade">
                                      <p:cBhvr>
                                        <p:cTn id="17" dur="500"/>
                                        <p:tgtEl>
                                          <p:spTgt spid="4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2000"/>
                                  </p:stCondLst>
                                  <p:childTnLst>
                                    <p:set>
                                      <p:cBhvr>
                                        <p:cTn id="21" dur="1" fill="hold">
                                          <p:stCondLst>
                                            <p:cond delay="0"/>
                                          </p:stCondLst>
                                        </p:cTn>
                                        <p:tgtEl>
                                          <p:spTgt spid="408"/>
                                        </p:tgtEl>
                                        <p:attrNameLst>
                                          <p:attrName>style.visibility</p:attrName>
                                        </p:attrNameLst>
                                      </p:cBhvr>
                                      <p:to>
                                        <p:strVal val="visible"/>
                                      </p:to>
                                    </p:set>
                                    <p:animEffect transition="in" filter="fade">
                                      <p:cBhvr>
                                        <p:cTn id="22" dur="10"/>
                                        <p:tgtEl>
                                          <p:spTgt spid="4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2250"/>
                                  </p:stCondLst>
                                  <p:childTnLst>
                                    <p:set>
                                      <p:cBhvr>
                                        <p:cTn id="26" dur="1" fill="hold">
                                          <p:stCondLst>
                                            <p:cond delay="0"/>
                                          </p:stCondLst>
                                        </p:cTn>
                                        <p:tgtEl>
                                          <p:spTgt spid="408"/>
                                        </p:tgtEl>
                                        <p:attrNameLst>
                                          <p:attrName>style.visibility</p:attrName>
                                        </p:attrNameLst>
                                      </p:cBhvr>
                                      <p:to>
                                        <p:strVal val="visible"/>
                                      </p:to>
                                    </p:set>
                                    <p:animEffect transition="in" filter="fade">
                                      <p:cBhvr>
                                        <p:cTn id="27" dur="2750"/>
                                        <p:tgtEl>
                                          <p:spTgt spid="4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4000"/>
                                  </p:stCondLst>
                                  <p:childTnLst>
                                    <p:set>
                                      <p:cBhvr>
                                        <p:cTn id="31" dur="1" fill="hold">
                                          <p:stCondLst>
                                            <p:cond delay="0"/>
                                          </p:stCondLst>
                                        </p:cTn>
                                        <p:tgtEl>
                                          <p:spTgt spid="409"/>
                                        </p:tgtEl>
                                        <p:attrNameLst>
                                          <p:attrName>style.visibility</p:attrName>
                                        </p:attrNameLst>
                                      </p:cBhvr>
                                      <p:to>
                                        <p:strVal val="visible"/>
                                      </p:to>
                                    </p:set>
                                    <p:animEffect transition="in" filter="fade">
                                      <p:cBhvr>
                                        <p:cTn id="32" dur="2850"/>
                                        <p:tgtEl>
                                          <p:spTgt spid="40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3500"/>
                                  </p:stCondLst>
                                  <p:childTnLst>
                                    <p:set>
                                      <p:cBhvr>
                                        <p:cTn id="36" dur="1" fill="hold">
                                          <p:stCondLst>
                                            <p:cond delay="0"/>
                                          </p:stCondLst>
                                        </p:cTn>
                                        <p:tgtEl>
                                          <p:spTgt spid="410"/>
                                        </p:tgtEl>
                                        <p:attrNameLst>
                                          <p:attrName>style.visibility</p:attrName>
                                        </p:attrNameLst>
                                      </p:cBhvr>
                                      <p:to>
                                        <p:strVal val="visible"/>
                                      </p:to>
                                    </p:set>
                                    <p:animEffect transition="in" filter="fade">
                                      <p:cBhvr>
                                        <p:cTn id="37" dur="3232"/>
                                        <p:tgtEl>
                                          <p:spTgt spid="4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4500"/>
                                  </p:stCondLst>
                                  <p:childTnLst>
                                    <p:set>
                                      <p:cBhvr>
                                        <p:cTn id="41" dur="1" fill="hold">
                                          <p:stCondLst>
                                            <p:cond delay="0"/>
                                          </p:stCondLst>
                                        </p:cTn>
                                        <p:tgtEl>
                                          <p:spTgt spid="411"/>
                                        </p:tgtEl>
                                        <p:attrNameLst>
                                          <p:attrName>style.visibility</p:attrName>
                                        </p:attrNameLst>
                                      </p:cBhvr>
                                      <p:to>
                                        <p:strVal val="visible"/>
                                      </p:to>
                                    </p:set>
                                    <p:animEffect transition="in" filter="fade">
                                      <p:cBhvr>
                                        <p:cTn id="42" dur="5000"/>
                                        <p:tgtEl>
                                          <p:spTgt spid="4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2250"/>
                                  </p:stCondLst>
                                  <p:childTnLst>
                                    <p:set>
                                      <p:cBhvr>
                                        <p:cTn id="46" dur="1" fill="hold">
                                          <p:stCondLst>
                                            <p:cond delay="0"/>
                                          </p:stCondLst>
                                        </p:cTn>
                                        <p:tgtEl>
                                          <p:spTgt spid="412"/>
                                        </p:tgtEl>
                                        <p:attrNameLst>
                                          <p:attrName>style.visibility</p:attrName>
                                        </p:attrNameLst>
                                      </p:cBhvr>
                                      <p:to>
                                        <p:strVal val="visible"/>
                                      </p:to>
                                    </p:set>
                                    <p:animEffect transition="in" filter="fade">
                                      <p:cBhvr>
                                        <p:cTn id="47" dur="4250"/>
                                        <p:tgtEl>
                                          <p:spTgt spid="4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4000"/>
                                  </p:stCondLst>
                                  <p:childTnLst>
                                    <p:set>
                                      <p:cBhvr>
                                        <p:cTn id="51" dur="1" fill="hold">
                                          <p:stCondLst>
                                            <p:cond delay="0"/>
                                          </p:stCondLst>
                                        </p:cTn>
                                        <p:tgtEl>
                                          <p:spTgt spid="413"/>
                                        </p:tgtEl>
                                        <p:attrNameLst>
                                          <p:attrName>style.visibility</p:attrName>
                                        </p:attrNameLst>
                                      </p:cBhvr>
                                      <p:to>
                                        <p:strVal val="visible"/>
                                      </p:to>
                                    </p:set>
                                    <p:animEffect transition="in" filter="fade">
                                      <p:cBhvr>
                                        <p:cTn id="52" dur="4750"/>
                                        <p:tgtEl>
                                          <p:spTgt spid="4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3500"/>
                                  </p:stCondLst>
                                  <p:childTnLst>
                                    <p:set>
                                      <p:cBhvr>
                                        <p:cTn id="56" dur="1" fill="hold">
                                          <p:stCondLst>
                                            <p:cond delay="0"/>
                                          </p:stCondLst>
                                        </p:cTn>
                                        <p:tgtEl>
                                          <p:spTgt spid="414"/>
                                        </p:tgtEl>
                                        <p:attrNameLst>
                                          <p:attrName>style.visibility</p:attrName>
                                        </p:attrNameLst>
                                      </p:cBhvr>
                                      <p:to>
                                        <p:strVal val="visible"/>
                                      </p:to>
                                    </p:set>
                                    <p:animEffect transition="in" filter="fade">
                                      <p:cBhvr>
                                        <p:cTn id="57" dur="4500"/>
                                        <p:tgtEl>
                                          <p:spTgt spid="4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2750"/>
                                  </p:stCondLst>
                                  <p:childTnLst>
                                    <p:set>
                                      <p:cBhvr>
                                        <p:cTn id="61" dur="1" fill="hold">
                                          <p:stCondLst>
                                            <p:cond delay="0"/>
                                          </p:stCondLst>
                                        </p:cTn>
                                        <p:tgtEl>
                                          <p:spTgt spid="415"/>
                                        </p:tgtEl>
                                        <p:attrNameLst>
                                          <p:attrName>style.visibility</p:attrName>
                                        </p:attrNameLst>
                                      </p:cBhvr>
                                      <p:to>
                                        <p:strVal val="visible"/>
                                      </p:to>
                                    </p:set>
                                    <p:animEffect transition="in" filter="fade">
                                      <p:cBhvr>
                                        <p:cTn id="62" dur="4750"/>
                                        <p:tgtEl>
                                          <p:spTgt spid="4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3750"/>
                                  </p:stCondLst>
                                  <p:childTnLst>
                                    <p:set>
                                      <p:cBhvr>
                                        <p:cTn id="66" dur="1" fill="hold">
                                          <p:stCondLst>
                                            <p:cond delay="0"/>
                                          </p:stCondLst>
                                        </p:cTn>
                                        <p:tgtEl>
                                          <p:spTgt spid="416"/>
                                        </p:tgtEl>
                                        <p:attrNameLst>
                                          <p:attrName>style.visibility</p:attrName>
                                        </p:attrNameLst>
                                      </p:cBhvr>
                                      <p:to>
                                        <p:strVal val="visible"/>
                                      </p:to>
                                    </p:set>
                                    <p:animEffect transition="in" filter="fade">
                                      <p:cBhvr>
                                        <p:cTn id="67" dur="5000"/>
                                        <p:tgtEl>
                                          <p:spTgt spid="4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7000"/>
                                  </p:stCondLst>
                                  <p:childTnLst>
                                    <p:set>
                                      <p:cBhvr>
                                        <p:cTn id="71" dur="1" fill="hold">
                                          <p:stCondLst>
                                            <p:cond delay="0"/>
                                          </p:stCondLst>
                                        </p:cTn>
                                        <p:tgtEl>
                                          <p:spTgt spid="417"/>
                                        </p:tgtEl>
                                        <p:attrNameLst>
                                          <p:attrName>style.visibility</p:attrName>
                                        </p:attrNameLst>
                                      </p:cBhvr>
                                      <p:to>
                                        <p:strVal val="visible"/>
                                      </p:to>
                                    </p:set>
                                    <p:animEffect transition="in" filter="fade">
                                      <p:cBhvr>
                                        <p:cTn id="72" dur="50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Google Shape;442;p19"/>
          <p:cNvSpPr>
            <a:spLocks noGrp="1" noEditPoints="1"/>
          </p:cNvSpPr>
          <p:nvPr>
            <p:ph type="title"/>
          </p:nvPr>
        </p:nvSpPr>
        <p:spPr>
          <a:xfrm>
            <a:off x="3938451" y="1825625"/>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443" name="Google Shape;443;p19"/>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444" name="Google Shape;444;p19"/>
          <p:cNvPicPr preferRelativeResize="0"/>
          <p:nvPr/>
        </p:nvPicPr>
        <p:blipFill>
          <a:blip r:embed="rId1">
            <a:alphaModFix/>
          </a:blip>
          <a:srcRect/>
          <a:stretch>
            <a:fillRect/>
          </a:stretch>
        </p:blipFill>
        <p:spPr>
          <a:xfrm>
            <a:off x="3048673" y="530203"/>
            <a:ext cx="1135923" cy="1600142"/>
          </a:xfrm>
          <a:prstGeom prst="rect">
            <a:avLst/>
          </a:prstGeom>
          <a:noFill/>
          <a:ln>
            <a:noFill/>
          </a:ln>
        </p:spPr>
      </p:pic>
      <p:pic>
        <p:nvPicPr>
          <p:cNvPr id="445" name="Google Shape;445;p19"/>
          <p:cNvPicPr preferRelativeResize="0"/>
          <p:nvPr/>
        </p:nvPicPr>
        <p:blipFill>
          <a:blip r:embed="rId2">
            <a:alphaModFix/>
          </a:blip>
          <a:srcRect/>
          <a:stretch>
            <a:fillRect/>
          </a:stretch>
        </p:blipFill>
        <p:spPr>
          <a:xfrm>
            <a:off x="4592624" y="4914820"/>
            <a:ext cx="1215617" cy="1592684"/>
          </a:xfrm>
          <a:prstGeom prst="rect">
            <a:avLst/>
          </a:prstGeom>
          <a:noFill/>
          <a:ln>
            <a:noFill/>
          </a:ln>
        </p:spPr>
      </p:pic>
      <p:pic>
        <p:nvPicPr>
          <p:cNvPr id="446" name="Google Shape;446;p19"/>
          <p:cNvPicPr preferRelativeResize="0"/>
          <p:nvPr/>
        </p:nvPicPr>
        <p:blipFill>
          <a:blip r:embed="rId3">
            <a:alphaModFix/>
          </a:blip>
          <a:srcRect/>
          <a:stretch>
            <a:fillRect/>
          </a:stretch>
        </p:blipFill>
        <p:spPr>
          <a:xfrm>
            <a:off x="8375377" y="2909888"/>
            <a:ext cx="1260116" cy="1632517"/>
          </a:xfrm>
          <a:prstGeom prst="rect">
            <a:avLst/>
          </a:prstGeom>
          <a:noFill/>
          <a:ln>
            <a:noFill/>
          </a:ln>
        </p:spPr>
      </p:pic>
      <p:pic>
        <p:nvPicPr>
          <p:cNvPr id="447" name="Google Shape;447;p19"/>
          <p:cNvPicPr preferRelativeResize="0"/>
          <p:nvPr/>
        </p:nvPicPr>
        <p:blipFill>
          <a:blip r:embed="rId4">
            <a:alphaModFix/>
          </a:blip>
          <a:srcRect/>
          <a:stretch>
            <a:fillRect/>
          </a:stretch>
        </p:blipFill>
        <p:spPr>
          <a:xfrm>
            <a:off x="8308168" y="4681417"/>
            <a:ext cx="1232894" cy="1545546"/>
          </a:xfrm>
          <a:prstGeom prst="rect">
            <a:avLst/>
          </a:prstGeom>
          <a:noFill/>
          <a:ln>
            <a:noFill/>
          </a:ln>
        </p:spPr>
      </p:pic>
      <p:sp>
        <p:nvSpPr>
          <p:cNvPr id="448" name="Google Shape;448;p19"/>
          <p:cNvSpPr txBox="1"/>
          <p:nvPr/>
        </p:nvSpPr>
        <p:spPr>
          <a:xfrm>
            <a:off x="8991823" y="846521"/>
            <a:ext cx="1280355" cy="1385998"/>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2800">
                <a:solidFill>
                  <a:schemeClr val="dk1"/>
                </a:solidFill>
                <a:latin typeface="Comic Sans MS"/>
                <a:ea typeface="Comic Sans MS"/>
                <a:cs typeface="Comic Sans MS"/>
                <a:sym typeface="Comic Sans MS"/>
              </a:rPr>
              <a:t>player 1 has a pair</a:t>
            </a:r>
          </a:p>
        </p:txBody>
      </p:sp>
      <p:pic>
        <p:nvPicPr>
          <p:cNvPr id="449" name="Google Shape;449;p19"/>
          <p:cNvPicPr preferRelativeResize="0"/>
          <p:nvPr/>
        </p:nvPicPr>
        <p:blipFill>
          <a:blip r:embed="rId5">
            <a:alphaModFix/>
          </a:blip>
          <a:srcRect/>
          <a:stretch>
            <a:fillRect/>
          </a:stretch>
        </p:blipFill>
        <p:spPr>
          <a:xfrm>
            <a:off x="967586" y="4103453"/>
            <a:ext cx="1215617" cy="1622734"/>
          </a:xfrm>
          <a:prstGeom prst="rect">
            <a:avLst/>
          </a:prstGeom>
          <a:noFill/>
          <a:ln>
            <a:noFill/>
          </a:ln>
        </p:spPr>
      </p:pic>
      <p:pic>
        <p:nvPicPr>
          <p:cNvPr id="450" name="Google Shape;450;p19"/>
          <p:cNvPicPr preferRelativeResize="0"/>
          <p:nvPr/>
        </p:nvPicPr>
        <p:blipFill>
          <a:blip r:embed="rId6">
            <a:alphaModFix/>
          </a:blip>
          <a:srcRect/>
          <a:stretch>
            <a:fillRect/>
          </a:stretch>
        </p:blipFill>
        <p:spPr>
          <a:xfrm>
            <a:off x="4562934" y="333506"/>
            <a:ext cx="1274996" cy="1717403"/>
          </a:xfrm>
          <a:prstGeom prst="rect">
            <a:avLst/>
          </a:prstGeom>
          <a:noFill/>
          <a:ln>
            <a:noFill/>
          </a:ln>
        </p:spPr>
      </p:pic>
      <p:pic>
        <p:nvPicPr>
          <p:cNvPr id="451" name="Google Shape;451;p19"/>
          <p:cNvPicPr preferRelativeResize="0"/>
          <p:nvPr/>
        </p:nvPicPr>
        <p:blipFill>
          <a:blip r:embed="rId7">
            <a:alphaModFix/>
          </a:blip>
          <a:srcRect/>
          <a:stretch>
            <a:fillRect/>
          </a:stretch>
        </p:blipFill>
        <p:spPr>
          <a:xfrm>
            <a:off x="1967666" y="4001294"/>
            <a:ext cx="1297200" cy="1761396"/>
          </a:xfrm>
          <a:prstGeom prst="rect">
            <a:avLst/>
          </a:prstGeom>
          <a:noFill/>
          <a:ln>
            <a:noFill/>
          </a:ln>
        </p:spPr>
      </p:pic>
      <p:pic>
        <p:nvPicPr>
          <p:cNvPr id="452" name="Google Shape;452;p19"/>
          <p:cNvPicPr preferRelativeResize="0"/>
          <p:nvPr/>
        </p:nvPicPr>
        <p:blipFill>
          <a:blip r:embed="rId8">
            <a:alphaModFix/>
          </a:blip>
          <a:srcRect/>
          <a:stretch>
            <a:fillRect/>
          </a:stretch>
        </p:blipFill>
        <p:spPr>
          <a:xfrm>
            <a:off x="1221795" y="4847703"/>
            <a:ext cx="1297200" cy="1726918"/>
          </a:xfrm>
          <a:prstGeom prst="rect">
            <a:avLst/>
          </a:prstGeom>
          <a:noFill/>
          <a:ln>
            <a:noFill/>
          </a:ln>
        </p:spPr>
      </p:pic>
      <p:pic>
        <p:nvPicPr>
          <p:cNvPr id="453" name="Google Shape;453;p19"/>
          <p:cNvPicPr preferRelativeResize="0"/>
          <p:nvPr/>
        </p:nvPicPr>
        <p:blipFill>
          <a:blip r:embed="rId9">
            <a:alphaModFix/>
          </a:blip>
          <a:srcRect/>
          <a:stretch>
            <a:fillRect/>
          </a:stretch>
        </p:blipFill>
        <p:spPr>
          <a:xfrm>
            <a:off x="4959543" y="3673039"/>
            <a:ext cx="1274996" cy="1717403"/>
          </a:xfrm>
          <a:prstGeom prst="rect">
            <a:avLst/>
          </a:prstGeom>
          <a:noFill/>
          <a:ln>
            <a:noFill/>
          </a:ln>
        </p:spPr>
      </p:pic>
      <p:pic>
        <p:nvPicPr>
          <p:cNvPr id="454" name="Google Shape;454;p19"/>
          <p:cNvPicPr preferRelativeResize="0"/>
          <p:nvPr/>
        </p:nvPicPr>
        <p:blipFill>
          <a:blip r:embed="rId10">
            <a:alphaModFix/>
          </a:blip>
          <a:srcRect/>
          <a:stretch>
            <a:fillRect/>
          </a:stretch>
        </p:blipFill>
        <p:spPr>
          <a:xfrm>
            <a:off x="5338495" y="4536498"/>
            <a:ext cx="1340840" cy="1835384"/>
          </a:xfrm>
          <a:prstGeom prst="rect">
            <a:avLst/>
          </a:prstGeom>
          <a:noFill/>
          <a:ln>
            <a:noFill/>
          </a:ln>
        </p:spPr>
      </p:pic>
      <p:pic>
        <p:nvPicPr>
          <p:cNvPr id="455" name="Google Shape;455;p19"/>
          <p:cNvPicPr preferRelativeResize="0"/>
          <p:nvPr/>
        </p:nvPicPr>
        <p:blipFill>
          <a:blip r:embed="rId11">
            <a:alphaModFix/>
          </a:blip>
          <a:srcRect/>
          <a:stretch>
            <a:fillRect/>
          </a:stretch>
        </p:blipFill>
        <p:spPr>
          <a:xfrm>
            <a:off x="9632000" y="4213541"/>
            <a:ext cx="1321217" cy="1835384"/>
          </a:xfrm>
          <a:prstGeom prst="rect">
            <a:avLst/>
          </a:prstGeom>
          <a:noFill/>
          <a:ln>
            <a:noFill/>
          </a:ln>
        </p:spPr>
      </p:pic>
      <p:pic>
        <p:nvPicPr>
          <p:cNvPr id="456" name="Google Shape;456;p19"/>
          <p:cNvPicPr preferRelativeResize="0"/>
          <p:nvPr/>
        </p:nvPicPr>
        <p:blipFill>
          <a:blip r:embed="rId12">
            <a:alphaModFix/>
          </a:blip>
          <a:srcRect/>
          <a:stretch>
            <a:fillRect/>
          </a:stretch>
        </p:blipFill>
        <p:spPr>
          <a:xfrm>
            <a:off x="5639982" y="456598"/>
            <a:ext cx="1436534" cy="16737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advClick="0" advTm="18000">
        <p14:window dir="vert"/>
      </p:transition>
    </mc:Choice>
    <mc:Fallback>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50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900"/>
                                        <p:tgtEl>
                                          <p:spTgt spid="4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444"/>
                                        </p:tgtEl>
                                        <p:attrNameLst>
                                          <p:attrName>style.visibility</p:attrName>
                                        </p:attrNameLst>
                                      </p:cBhvr>
                                      <p:to>
                                        <p:strVal val="visible"/>
                                      </p:to>
                                    </p:set>
                                    <p:animEffect transition="in" filter="fade">
                                      <p:cBhvr>
                                        <p:cTn id="12" dur="614"/>
                                        <p:tgtEl>
                                          <p:spTgt spid="4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000"/>
                                  </p:stCondLst>
                                  <p:childTnLst>
                                    <p:set>
                                      <p:cBhvr>
                                        <p:cTn id="16" dur="1" fill="hold">
                                          <p:stCondLst>
                                            <p:cond delay="0"/>
                                          </p:stCondLst>
                                        </p:cTn>
                                        <p:tgtEl>
                                          <p:spTgt spid="445"/>
                                        </p:tgtEl>
                                        <p:attrNameLst>
                                          <p:attrName>style.visibility</p:attrName>
                                        </p:attrNameLst>
                                      </p:cBhvr>
                                      <p:to>
                                        <p:strVal val="visible"/>
                                      </p:to>
                                    </p:set>
                                    <p:animEffect transition="in" filter="fade">
                                      <p:cBhvr>
                                        <p:cTn id="17" dur="1000"/>
                                        <p:tgtEl>
                                          <p:spTgt spid="4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500"/>
                                  </p:stCondLst>
                                  <p:childTnLst>
                                    <p:set>
                                      <p:cBhvr>
                                        <p:cTn id="21" dur="1" fill="hold">
                                          <p:stCondLst>
                                            <p:cond delay="0"/>
                                          </p:stCondLst>
                                        </p:cTn>
                                        <p:tgtEl>
                                          <p:spTgt spid="446"/>
                                        </p:tgtEl>
                                        <p:attrNameLst>
                                          <p:attrName>style.visibility</p:attrName>
                                        </p:attrNameLst>
                                      </p:cBhvr>
                                      <p:to>
                                        <p:strVal val="visible"/>
                                      </p:to>
                                    </p:set>
                                    <p:animEffect transition="in" filter="fade">
                                      <p:cBhvr>
                                        <p:cTn id="22" dur="500"/>
                                        <p:tgtEl>
                                          <p:spTgt spid="4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1250"/>
                                  </p:stCondLst>
                                  <p:childTnLst>
                                    <p:set>
                                      <p:cBhvr>
                                        <p:cTn id="26" dur="1" fill="hold">
                                          <p:stCondLst>
                                            <p:cond delay="0"/>
                                          </p:stCondLst>
                                        </p:cTn>
                                        <p:tgtEl>
                                          <p:spTgt spid="447"/>
                                        </p:tgtEl>
                                        <p:attrNameLst>
                                          <p:attrName>style.visibility</p:attrName>
                                        </p:attrNameLst>
                                      </p:cBhvr>
                                      <p:to>
                                        <p:strVal val="visible"/>
                                      </p:to>
                                    </p:set>
                                    <p:animEffect transition="in" filter="fade">
                                      <p:cBhvr>
                                        <p:cTn id="27" dur="2000"/>
                                        <p:tgtEl>
                                          <p:spTgt spid="44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2500"/>
                                  </p:stCondLst>
                                  <p:childTnLst>
                                    <p:set>
                                      <p:cBhvr>
                                        <p:cTn id="41" dur="1" fill="hold">
                                          <p:stCondLst>
                                            <p:cond delay="0"/>
                                          </p:stCondLst>
                                        </p:cTn>
                                        <p:tgtEl>
                                          <p:spTgt spid="4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3000"/>
                                  </p:stCondLst>
                                  <p:childTnLst>
                                    <p:set>
                                      <p:cBhvr>
                                        <p:cTn id="45" dur="1" fill="hold">
                                          <p:stCondLst>
                                            <p:cond delay="0"/>
                                          </p:stCondLst>
                                        </p:cTn>
                                        <p:tgtEl>
                                          <p:spTgt spid="44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1750"/>
                                  </p:stCondLst>
                                  <p:childTnLst>
                                    <p:set>
                                      <p:cBhvr>
                                        <p:cTn id="49" dur="1" fill="hold">
                                          <p:stCondLst>
                                            <p:cond delay="0"/>
                                          </p:stCondLst>
                                        </p:cTn>
                                        <p:tgtEl>
                                          <p:spTgt spid="445"/>
                                        </p:tgtEl>
                                        <p:attrNameLst>
                                          <p:attrName>style.visibility</p:attrName>
                                        </p:attrNameLst>
                                      </p:cBhvr>
                                      <p:to>
                                        <p:strVal val="visible"/>
                                      </p:to>
                                    </p:set>
                                    <p:animEffect transition="in" filter="fade">
                                      <p:cBhvr>
                                        <p:cTn id="50" dur="5000"/>
                                        <p:tgtEl>
                                          <p:spTgt spid="445"/>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1000"/>
                                  </p:stCondLst>
                                  <p:childTnLst>
                                    <p:set>
                                      <p:cBhvr>
                                        <p:cTn id="54" dur="1" fill="hold">
                                          <p:stCondLst>
                                            <p:cond delay="0"/>
                                          </p:stCondLst>
                                        </p:cTn>
                                        <p:tgtEl>
                                          <p:spTgt spid="447"/>
                                        </p:tgtEl>
                                        <p:attrNameLst>
                                          <p:attrName>style.visibility</p:attrName>
                                        </p:attrNameLst>
                                      </p:cBhvr>
                                      <p:to>
                                        <p:strVal val="visible"/>
                                      </p:to>
                                    </p:set>
                                    <p:anim calcmode="lin" valueType="num">
                                      <p:cBhvr additive="base">
                                        <p:cTn id="55" dur="2000"/>
                                        <p:tgtEl>
                                          <p:spTgt spid="447"/>
                                        </p:tgtEl>
                                        <p:attrNameLst>
                                          <p:attrName>ppt_w</p:attrName>
                                        </p:attrNameLst>
                                      </p:cBhvr>
                                      <p:tavLst>
                                        <p:tav tm="0">
                                          <p:val>
                                            <p:strVal val="0"/>
                                          </p:val>
                                        </p:tav>
                                        <p:tav tm="100000">
                                          <p:val>
                                            <p:strVal val="#ppt_w"/>
                                          </p:val>
                                        </p:tav>
                                      </p:tavLst>
                                    </p:anim>
                                    <p:anim calcmode="lin" valueType="num">
                                      <p:cBhvr additive="base">
                                        <p:cTn id="56" dur="2000"/>
                                        <p:tgtEl>
                                          <p:spTgt spid="447"/>
                                        </p:tgtEl>
                                        <p:attrNameLst>
                                          <p:attrName>ppt_h</p:attrName>
                                        </p:attrNameLst>
                                      </p:cBhvr>
                                      <p:tavLst>
                                        <p:tav tm="0">
                                          <p:val>
                                            <p:str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2250"/>
                                  </p:stCondLst>
                                  <p:childTnLst>
                                    <p:set>
                                      <p:cBhvr>
                                        <p:cTn id="60" dur="1" fill="hold">
                                          <p:stCondLst>
                                            <p:cond delay="0"/>
                                          </p:stCondLst>
                                        </p:cTn>
                                        <p:tgtEl>
                                          <p:spTgt spid="444"/>
                                        </p:tgtEl>
                                        <p:attrNameLst>
                                          <p:attrName>style.visibility</p:attrName>
                                        </p:attrNameLst>
                                      </p:cBhvr>
                                      <p:to>
                                        <p:strVal val="visible"/>
                                      </p:to>
                                    </p:set>
                                    <p:animEffect transition="in" filter="fade">
                                      <p:cBhvr>
                                        <p:cTn id="61" dur="1750"/>
                                        <p:tgtEl>
                                          <p:spTgt spid="44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46"/>
                                        </p:tgtEl>
                                        <p:attrNameLst>
                                          <p:attrName>style.visibility</p:attrName>
                                        </p:attrNameLst>
                                      </p:cBhvr>
                                      <p:to>
                                        <p:strVal val="visible"/>
                                      </p:to>
                                    </p:set>
                                    <p:animEffect transition="in" filter="fade">
                                      <p:cBhvr>
                                        <p:cTn id="66" dur="1822"/>
                                        <p:tgtEl>
                                          <p:spTgt spid="4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46"/>
                                        </p:tgtEl>
                                        <p:attrNameLst>
                                          <p:attrName>style.visibility</p:attrName>
                                        </p:attrNameLst>
                                      </p:cBhvr>
                                      <p:to>
                                        <p:strVal val="visible"/>
                                      </p:to>
                                    </p:set>
                                    <p:animEffect transition="in" filter="fade">
                                      <p:cBhvr>
                                        <p:cTn id="71" dur="3418"/>
                                        <p:tgtEl>
                                          <p:spTgt spid="44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2250"/>
                                  </p:stCondLst>
                                  <p:childTnLst>
                                    <p:set>
                                      <p:cBhvr>
                                        <p:cTn id="75" dur="1" fill="hold">
                                          <p:stCondLst>
                                            <p:cond delay="0"/>
                                          </p:stCondLst>
                                        </p:cTn>
                                        <p:tgtEl>
                                          <p:spTgt spid="450"/>
                                        </p:tgtEl>
                                        <p:attrNameLst>
                                          <p:attrName>style.visibility</p:attrName>
                                        </p:attrNameLst>
                                      </p:cBhvr>
                                      <p:to>
                                        <p:strVal val="visible"/>
                                      </p:to>
                                    </p:set>
                                    <p:animEffect transition="in" filter="fade">
                                      <p:cBhvr>
                                        <p:cTn id="76" dur="2550"/>
                                        <p:tgtEl>
                                          <p:spTgt spid="45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51"/>
                                        </p:tgtEl>
                                        <p:attrNameLst>
                                          <p:attrName>style.visibility</p:attrName>
                                        </p:attrNameLst>
                                      </p:cBhvr>
                                      <p:to>
                                        <p:strVal val="visible"/>
                                      </p:to>
                                    </p:set>
                                    <p:animEffect transition="in" filter="fade">
                                      <p:cBhvr>
                                        <p:cTn id="81" dur="600"/>
                                        <p:tgtEl>
                                          <p:spTgt spid="45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750"/>
                                  </p:stCondLst>
                                  <p:childTnLst>
                                    <p:set>
                                      <p:cBhvr>
                                        <p:cTn id="85" dur="1" fill="hold">
                                          <p:stCondLst>
                                            <p:cond delay="0"/>
                                          </p:stCondLst>
                                        </p:cTn>
                                        <p:tgtEl>
                                          <p:spTgt spid="452"/>
                                        </p:tgtEl>
                                        <p:attrNameLst>
                                          <p:attrName>style.visibility</p:attrName>
                                        </p:attrNameLst>
                                      </p:cBhvr>
                                      <p:to>
                                        <p:strVal val="visible"/>
                                      </p:to>
                                    </p:set>
                                    <p:animEffect transition="in" filter="fade">
                                      <p:cBhvr>
                                        <p:cTn id="86" dur="1250"/>
                                        <p:tgtEl>
                                          <p:spTgt spid="45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2750"/>
                                  </p:stCondLst>
                                  <p:childTnLst>
                                    <p:set>
                                      <p:cBhvr>
                                        <p:cTn id="90" dur="1" fill="hold">
                                          <p:stCondLst>
                                            <p:cond delay="0"/>
                                          </p:stCondLst>
                                        </p:cTn>
                                        <p:tgtEl>
                                          <p:spTgt spid="453"/>
                                        </p:tgtEl>
                                        <p:attrNameLst>
                                          <p:attrName>style.visibility</p:attrName>
                                        </p:attrNameLst>
                                      </p:cBhvr>
                                      <p:to>
                                        <p:strVal val="visible"/>
                                      </p:to>
                                    </p:set>
                                    <p:animEffect transition="in" filter="fade">
                                      <p:cBhvr>
                                        <p:cTn id="91" dur="4750"/>
                                        <p:tgtEl>
                                          <p:spTgt spid="45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1500"/>
                                  </p:stCondLst>
                                  <p:childTnLst>
                                    <p:set>
                                      <p:cBhvr>
                                        <p:cTn id="95" dur="1" fill="hold">
                                          <p:stCondLst>
                                            <p:cond delay="0"/>
                                          </p:stCondLst>
                                        </p:cTn>
                                        <p:tgtEl>
                                          <p:spTgt spid="454"/>
                                        </p:tgtEl>
                                        <p:attrNameLst>
                                          <p:attrName>style.visibility</p:attrName>
                                        </p:attrNameLst>
                                      </p:cBhvr>
                                      <p:to>
                                        <p:strVal val="visible"/>
                                      </p:to>
                                    </p:set>
                                    <p:animEffect transition="in" filter="fade">
                                      <p:cBhvr>
                                        <p:cTn id="96" dur="3750"/>
                                        <p:tgtEl>
                                          <p:spTgt spid="45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1000"/>
                                  </p:stCondLst>
                                  <p:childTnLst>
                                    <p:set>
                                      <p:cBhvr>
                                        <p:cTn id="100" dur="1" fill="hold">
                                          <p:stCondLst>
                                            <p:cond delay="0"/>
                                          </p:stCondLst>
                                        </p:cTn>
                                        <p:tgtEl>
                                          <p:spTgt spid="455"/>
                                        </p:tgtEl>
                                        <p:attrNameLst>
                                          <p:attrName>style.visibility</p:attrName>
                                        </p:attrNameLst>
                                      </p:cBhvr>
                                      <p:to>
                                        <p:strVal val="visible"/>
                                      </p:to>
                                    </p:set>
                                    <p:animEffect transition="in" filter="fade">
                                      <p:cBhvr>
                                        <p:cTn id="101" dur="2750"/>
                                        <p:tgtEl>
                                          <p:spTgt spid="45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2250"/>
                                  </p:stCondLst>
                                  <p:childTnLst>
                                    <p:set>
                                      <p:cBhvr>
                                        <p:cTn id="105" dur="1" fill="hold">
                                          <p:stCondLst>
                                            <p:cond delay="0"/>
                                          </p:stCondLst>
                                        </p:cTn>
                                        <p:tgtEl>
                                          <p:spTgt spid="456"/>
                                        </p:tgtEl>
                                        <p:attrNameLst>
                                          <p:attrName>style.visibility</p:attrName>
                                        </p:attrNameLst>
                                      </p:cBhvr>
                                      <p:to>
                                        <p:strVal val="visible"/>
                                      </p:to>
                                    </p:set>
                                    <p:animEffect transition="in" filter="fade">
                                      <p:cBhvr>
                                        <p:cTn id="106" dur="3750"/>
                                        <p:tgtEl>
                                          <p:spTgt spid="456"/>
                                        </p:tgtEl>
                                      </p:cBhvr>
                                    </p:animEffect>
                                  </p:childTnLst>
                                </p:cTn>
                              </p:par>
                            </p:childTnLst>
                          </p:cTn>
                        </p:par>
                      </p:childTnLst>
                    </p:cTn>
                  </p:par>
                  <p:par>
                    <p:cTn id="112" fill="hold">
                      <p:stCondLst>
                        <p:cond delay="indefinite"/>
                      </p:stCondLst>
                      <p:childTnLst>
                        <p:par>
                          <p:cTn id="113" fill="hold">
                            <p:stCondLst>
                              <p:cond delay="0"/>
                            </p:stCondLst>
                            <p:childTnLst>
                              <p:par>
                                <p:cTn id="114" presetID="28" presetClass="entr" presetSubtype="0" fill="hold" grpId="1" nodeType="clickEffect">
                                  <p:stCondLst>
                                    <p:cond delay="0"/>
                                  </p:stCondLst>
                                  <p:childTnLst>
                                    <p:set>
                                      <p:cBhvr>
                                        <p:cTn id="115" dur="1" fill="hold">
                                          <p:stCondLst>
                                            <p:cond delay="0"/>
                                          </p:stCondLst>
                                        </p:cTn>
                                        <p:tgtEl>
                                          <p:spTgt spid="448"/>
                                        </p:tgtEl>
                                        <p:attrNameLst>
                                          <p:attrName>style.visibility</p:attrName>
                                        </p:attrNameLst>
                                      </p:cBhvr>
                                      <p:to>
                                        <p:strVal val="visible"/>
                                      </p:to>
                                    </p:set>
                                    <p:anim calcmode="lin" valueType="num">
                                      <p:cBhvr>
                                        <p:cTn id="116" dur="15000" fill="hold"/>
                                        <p:tgtEl>
                                          <p:spTgt spid="448"/>
                                        </p:tgtEl>
                                        <p:attrNameLst>
                                          <p:attrName>ppt_x</p:attrName>
                                        </p:attrNameLst>
                                      </p:cBhvr>
                                      <p:tavLst>
                                        <p:tav tm="0">
                                          <p:val>
                                            <p:strVal val="#ppt_x"/>
                                          </p:val>
                                        </p:tav>
                                        <p:tav tm="100000">
                                          <p:val>
                                            <p:strVal val="#ppt_x"/>
                                          </p:val>
                                        </p:tav>
                                      </p:tavLst>
                                    </p:anim>
                                    <p:anim calcmode="lin" valueType="num">
                                      <p:cBhvr>
                                        <p:cTn id="117" dur="15000" fill="hold"/>
                                        <p:tgtEl>
                                          <p:spTgt spid="44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Google Shape;96;p2"/>
          <p:cNvSpPr>
            <a:spLocks noGrp="1" noEditPoints="1"/>
          </p:cNvSpPr>
          <p:nvPr>
            <p:ph type="title"/>
          </p:nvPr>
        </p:nvSpPr>
        <p:spPr>
          <a:xfrm>
            <a:off x="3938451" y="1825625"/>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97" name="Google Shape;97;p2"/>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98" name="Google Shape;98;p2"/>
          <p:cNvPicPr preferRelativeResize="0"/>
          <p:nvPr/>
        </p:nvPicPr>
        <p:blipFill>
          <a:blip r:embed="rId1">
            <a:alphaModFix/>
          </a:blip>
          <a:srcRect/>
          <a:stretch>
            <a:fillRect/>
          </a:stretch>
        </p:blipFill>
        <p:spPr>
          <a:xfrm>
            <a:off x="1362253" y="3568915"/>
            <a:ext cx="1307226" cy="1869961"/>
          </a:xfrm>
          <a:prstGeom prst="rect">
            <a:avLst/>
          </a:prstGeom>
          <a:noFill/>
          <a:ln>
            <a:noFill/>
          </a:ln>
        </p:spPr>
      </p:pic>
      <p:pic>
        <p:nvPicPr>
          <p:cNvPr id="99" name="Google Shape;99;p2"/>
          <p:cNvPicPr preferRelativeResize="0"/>
          <p:nvPr/>
        </p:nvPicPr>
        <p:blipFill>
          <a:blip r:embed="rId2">
            <a:alphaModFix/>
          </a:blip>
          <a:srcRect/>
          <a:stretch>
            <a:fillRect/>
          </a:stretch>
        </p:blipFill>
        <p:spPr>
          <a:xfrm>
            <a:off x="4818003" y="3301717"/>
            <a:ext cx="1077903" cy="1550578"/>
          </a:xfrm>
          <a:prstGeom prst="rect">
            <a:avLst/>
          </a:prstGeom>
          <a:noFill/>
          <a:ln>
            <a:noFill/>
          </a:ln>
        </p:spPr>
      </p:pic>
      <p:pic>
        <p:nvPicPr>
          <p:cNvPr id="100" name="Google Shape;100;p2"/>
          <p:cNvPicPr preferRelativeResize="0"/>
          <p:nvPr/>
        </p:nvPicPr>
        <p:blipFill>
          <a:blip r:embed="rId3">
            <a:alphaModFix/>
          </a:blip>
          <a:srcRect/>
          <a:stretch>
            <a:fillRect/>
          </a:stretch>
        </p:blipFill>
        <p:spPr>
          <a:xfrm>
            <a:off x="2202932" y="4431240"/>
            <a:ext cx="1192832" cy="1603332"/>
          </a:xfrm>
          <a:prstGeom prst="rect">
            <a:avLst/>
          </a:prstGeom>
          <a:noFill/>
          <a:ln>
            <a:noFill/>
          </a:ln>
        </p:spPr>
      </p:pic>
      <p:pic>
        <p:nvPicPr>
          <p:cNvPr id="101" name="Google Shape;101;p2"/>
          <p:cNvPicPr preferRelativeResize="0"/>
          <p:nvPr/>
        </p:nvPicPr>
        <p:blipFill>
          <a:blip r:embed="rId4">
            <a:alphaModFix/>
          </a:blip>
          <a:srcRect/>
          <a:stretch>
            <a:fillRect/>
          </a:stretch>
        </p:blipFill>
        <p:spPr>
          <a:xfrm>
            <a:off x="4167105" y="491759"/>
            <a:ext cx="1077903" cy="1419804"/>
          </a:xfrm>
          <a:prstGeom prst="rect">
            <a:avLst/>
          </a:prstGeom>
          <a:noFill/>
          <a:ln>
            <a:noFill/>
          </a:ln>
        </p:spPr>
      </p:pic>
      <p:pic>
        <p:nvPicPr>
          <p:cNvPr id="102" name="Google Shape;102;p2"/>
          <p:cNvPicPr preferRelativeResize="0"/>
          <p:nvPr/>
        </p:nvPicPr>
        <p:blipFill>
          <a:blip r:embed="rId5">
            <a:alphaModFix/>
          </a:blip>
          <a:srcRect/>
          <a:stretch>
            <a:fillRect/>
          </a:stretch>
        </p:blipFill>
        <p:spPr>
          <a:xfrm>
            <a:off x="5798551" y="3429000"/>
            <a:ext cx="1254521" cy="1703445"/>
          </a:xfrm>
          <a:prstGeom prst="rect">
            <a:avLst/>
          </a:prstGeom>
          <a:noFill/>
          <a:ln>
            <a:noFill/>
          </a:ln>
        </p:spPr>
      </p:pic>
      <p:pic>
        <p:nvPicPr>
          <p:cNvPr id="103" name="Google Shape;103;p2"/>
          <p:cNvPicPr preferRelativeResize="0"/>
          <p:nvPr/>
        </p:nvPicPr>
        <p:blipFill>
          <a:blip r:embed="rId1">
            <a:alphaModFix/>
          </a:blip>
          <a:srcRect/>
          <a:stretch>
            <a:fillRect/>
          </a:stretch>
        </p:blipFill>
        <p:spPr>
          <a:xfrm>
            <a:off x="7745707" y="3109617"/>
            <a:ext cx="1307226" cy="1869961"/>
          </a:xfrm>
          <a:prstGeom prst="rect">
            <a:avLst/>
          </a:prstGeom>
          <a:noFill/>
          <a:ln>
            <a:noFill/>
          </a:ln>
        </p:spPr>
      </p:pic>
      <p:pic>
        <p:nvPicPr>
          <p:cNvPr id="104" name="Google Shape;104;p2"/>
          <p:cNvPicPr preferRelativeResize="0"/>
          <p:nvPr/>
        </p:nvPicPr>
        <p:blipFill>
          <a:blip r:embed="rId6">
            <a:alphaModFix/>
          </a:blip>
          <a:srcRect/>
          <a:stretch>
            <a:fillRect/>
          </a:stretch>
        </p:blipFill>
        <p:spPr>
          <a:xfrm>
            <a:off x="8108821" y="4280722"/>
            <a:ext cx="1192833" cy="1603332"/>
          </a:xfrm>
          <a:prstGeom prst="rect">
            <a:avLst/>
          </a:prstGeom>
          <a:noFill/>
          <a:ln>
            <a:noFill/>
          </a:ln>
        </p:spPr>
      </p:pic>
      <p:pic>
        <p:nvPicPr>
          <p:cNvPr id="105" name="Google Shape;105;p2"/>
          <p:cNvPicPr preferRelativeResize="0"/>
          <p:nvPr/>
        </p:nvPicPr>
        <p:blipFill>
          <a:blip r:embed="rId7">
            <a:alphaModFix/>
          </a:blip>
          <a:srcRect/>
          <a:stretch>
            <a:fillRect/>
          </a:stretch>
        </p:blipFill>
        <p:spPr>
          <a:xfrm>
            <a:off x="5178988" y="491759"/>
            <a:ext cx="1239125" cy="1546709"/>
          </a:xfrm>
          <a:prstGeom prst="rect">
            <a:avLst/>
          </a:prstGeom>
          <a:noFill/>
          <a:ln>
            <a:noFill/>
          </a:ln>
        </p:spPr>
      </p:pic>
      <p:pic>
        <p:nvPicPr>
          <p:cNvPr id="106" name="Google Shape;106;p2"/>
          <p:cNvPicPr preferRelativeResize="0"/>
          <p:nvPr/>
        </p:nvPicPr>
        <p:blipFill>
          <a:blip r:embed="rId8">
            <a:alphaModFix/>
          </a:blip>
          <a:srcRect/>
          <a:stretch>
            <a:fillRect/>
          </a:stretch>
        </p:blipFill>
        <p:spPr>
          <a:xfrm>
            <a:off x="2202932" y="2987096"/>
            <a:ext cx="1254521" cy="1516800"/>
          </a:xfrm>
          <a:prstGeom prst="rect">
            <a:avLst/>
          </a:prstGeom>
          <a:noFill/>
          <a:ln>
            <a:noFill/>
          </a:ln>
        </p:spPr>
      </p:pic>
      <p:pic>
        <p:nvPicPr>
          <p:cNvPr id="107" name="Google Shape;107;p2"/>
          <p:cNvPicPr preferRelativeResize="0"/>
          <p:nvPr/>
        </p:nvPicPr>
        <p:blipFill>
          <a:blip r:embed="rId9">
            <a:alphaModFix/>
          </a:blip>
          <a:srcRect/>
          <a:stretch>
            <a:fillRect/>
          </a:stretch>
        </p:blipFill>
        <p:spPr>
          <a:xfrm>
            <a:off x="5202134" y="4411794"/>
            <a:ext cx="1192832" cy="1622778"/>
          </a:xfrm>
          <a:prstGeom prst="rect">
            <a:avLst/>
          </a:prstGeom>
          <a:noFill/>
          <a:ln>
            <a:noFill/>
          </a:ln>
        </p:spPr>
      </p:pic>
      <p:pic>
        <p:nvPicPr>
          <p:cNvPr id="108" name="Google Shape;108;p2"/>
          <p:cNvPicPr preferRelativeResize="0"/>
          <p:nvPr/>
        </p:nvPicPr>
        <p:blipFill>
          <a:blip r:embed="rId10">
            <a:alphaModFix/>
          </a:blip>
          <a:srcRect/>
          <a:stretch>
            <a:fillRect/>
          </a:stretch>
        </p:blipFill>
        <p:spPr>
          <a:xfrm>
            <a:off x="9052933" y="4044597"/>
            <a:ext cx="1412019" cy="1877346"/>
          </a:xfrm>
          <a:prstGeom prst="rect">
            <a:avLst/>
          </a:prstGeom>
          <a:noFill/>
          <a:ln>
            <a:noFill/>
          </a:ln>
        </p:spPr>
      </p:pic>
      <p:pic>
        <p:nvPicPr>
          <p:cNvPr id="109" name="Google Shape;109;p2"/>
          <p:cNvPicPr preferRelativeResize="0"/>
          <p:nvPr/>
        </p:nvPicPr>
        <p:blipFill>
          <a:blip r:embed="rId11">
            <a:alphaModFix/>
          </a:blip>
          <a:srcRect/>
          <a:stretch>
            <a:fillRect/>
          </a:stretch>
        </p:blipFill>
        <p:spPr>
          <a:xfrm>
            <a:off x="6418113" y="491759"/>
            <a:ext cx="1039823" cy="1546709"/>
          </a:xfrm>
          <a:prstGeom prst="rect">
            <a:avLst/>
          </a:prstGeom>
          <a:noFill/>
          <a:ln>
            <a:noFill/>
          </a:ln>
        </p:spPr>
      </p:pic>
      <p:sp>
        <p:nvSpPr>
          <p:cNvPr id="110" name="Google Shape;110;p2"/>
          <p:cNvSpPr txBox="1"/>
          <p:nvPr/>
        </p:nvSpPr>
        <p:spPr>
          <a:xfrm rot="-502172">
            <a:off x="1090130" y="552513"/>
            <a:ext cx="1842557" cy="1455185"/>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4400" b="0" i="0" u="none" strike="noStrike" cap="none">
                <a:solidFill>
                  <a:schemeClr val="dk1"/>
                </a:solidFill>
                <a:highlight>
                  <a:srgbClr val="00FF00"/>
                </a:highlight>
                <a:latin typeface="Comic Sans MS"/>
                <a:ea typeface="Comic Sans MS"/>
                <a:cs typeface="Comic Sans MS"/>
                <a:sym typeface="Comic Sans MS"/>
              </a:rPr>
              <a:t>Pick A Player</a:t>
            </a:r>
          </a:p>
        </p:txBody>
      </p:sp>
      <p:sp>
        <p:nvSpPr>
          <p:cNvPr id="111" name="Google Shape;111;p2"/>
          <p:cNvSpPr txBox="1"/>
          <p:nvPr/>
        </p:nvSpPr>
        <p:spPr>
          <a:xfrm>
            <a:off x="838200" y="2887373"/>
            <a:ext cx="313506" cy="1083254"/>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200" b="1">
                <a:solidFill>
                  <a:srgbClr val="00B050"/>
                </a:solidFill>
                <a:latin typeface="Comic Sans MS"/>
                <a:ea typeface="Comic Sans MS"/>
                <a:cs typeface="Comic Sans MS"/>
                <a:sym typeface="Comic Sans MS"/>
              </a:rPr>
              <a:t>1</a:t>
            </a:r>
            <a:r>
              <a:rPr lang="en-US" sz="3200">
                <a:solidFill>
                  <a:schemeClr val="dk1"/>
                </a:solidFill>
                <a:latin typeface="Comic Sans MS"/>
                <a:ea typeface="Comic Sans MS"/>
                <a:cs typeface="Comic Sans MS"/>
                <a:sym typeface="Comic Sans MS"/>
              </a:rPr>
              <a:t> </a:t>
            </a:r>
          </a:p>
        </p:txBody>
      </p:sp>
      <p:sp>
        <p:nvSpPr>
          <p:cNvPr id="112" name="Google Shape;112;p2"/>
          <p:cNvSpPr txBox="1"/>
          <p:nvPr/>
        </p:nvSpPr>
        <p:spPr>
          <a:xfrm>
            <a:off x="3938451" y="2909888"/>
            <a:ext cx="398554" cy="595574"/>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200" b="1">
                <a:solidFill>
                  <a:srgbClr val="00B050"/>
                </a:solidFill>
                <a:latin typeface="Comic Sans MS"/>
                <a:ea typeface="Comic Sans MS"/>
                <a:cs typeface="Comic Sans MS"/>
                <a:sym typeface="Comic Sans MS"/>
              </a:rPr>
              <a:t>2</a:t>
            </a:r>
          </a:p>
        </p:txBody>
      </p:sp>
      <p:sp>
        <p:nvSpPr>
          <p:cNvPr id="113" name="Google Shape;113;p2"/>
          <p:cNvSpPr txBox="1"/>
          <p:nvPr/>
        </p:nvSpPr>
        <p:spPr>
          <a:xfrm>
            <a:off x="9884153" y="2887373"/>
            <a:ext cx="479047" cy="1083254"/>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200" b="1">
                <a:solidFill>
                  <a:srgbClr val="00B050"/>
                </a:solidFill>
                <a:latin typeface="Comic Sans MS"/>
                <a:ea typeface="Comic Sans MS"/>
                <a:cs typeface="Comic Sans MS"/>
                <a:sym typeface="Comic Sans MS"/>
              </a:rPr>
              <a:t>3</a:t>
            </a:r>
          </a:p>
          <a:p>
            <a:pPr marL="0" marR="0" indent="0" algn="l" rtl="0">
              <a:spcBef>
                <a:spcPts val="0"/>
              </a:spcBef>
              <a:spcAft>
                <a:spcPts val="0"/>
              </a:spcAft>
              <a:buNone/>
            </a:pPr>
            <a:endParaRPr sz="3200">
              <a:solidFill>
                <a:schemeClr val="dk1"/>
              </a:solidFill>
              <a:latin typeface="Comic Sans MS"/>
              <a:ea typeface="Comic Sans MS"/>
              <a:cs typeface="Comic Sans MS"/>
              <a:sym typeface="Comic Sans MS"/>
            </a:endParaRPr>
          </a:p>
        </p:txBody>
      </p:sp>
      <p:sp>
        <p:nvSpPr>
          <p:cNvPr id="114" name="Google Shape;114;p2"/>
          <p:cNvSpPr txBox="1"/>
          <p:nvPr/>
        </p:nvSpPr>
        <p:spPr>
          <a:xfrm>
            <a:off x="8399320" y="400615"/>
            <a:ext cx="2065632" cy="2125745"/>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4400">
                <a:solidFill>
                  <a:schemeClr val="dk1"/>
                </a:solidFill>
                <a:highlight>
                  <a:srgbClr val="00FF00"/>
                </a:highlight>
                <a:latin typeface="Comic Sans MS"/>
                <a:ea typeface="Comic Sans MS"/>
                <a:cs typeface="Comic Sans MS"/>
                <a:sym typeface="Comic Sans MS"/>
              </a:rPr>
              <a:t>Player1 Wins w</a:t>
            </a:r>
          </a:p>
          <a:p>
            <a:pPr marL="0" marR="0" indent="0" algn="l" rtl="0">
              <a:spcBef>
                <a:spcPts val="0"/>
              </a:spcBef>
              <a:spcAft>
                <a:spcPts val="0"/>
              </a:spcAft>
              <a:buNone/>
            </a:pPr>
            <a:r>
              <a:rPr lang="en-US" sz="4400">
                <a:solidFill>
                  <a:schemeClr val="dk1"/>
                </a:solidFill>
                <a:highlight>
                  <a:srgbClr val="00FF00"/>
                </a:highlight>
                <a:latin typeface="Comic Sans MS"/>
                <a:ea typeface="Comic Sans MS"/>
                <a:cs typeface="Comic Sans MS"/>
                <a:sym typeface="Comic Sans MS"/>
              </a:rPr>
              <a:t>flush</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0" advTm="4000">
        <p159:morph option="byObject"/>
      </p:transition>
    </mc:Choice>
    <mc:Fallback>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692"/>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25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50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275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50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10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50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2000"/>
                                        <p:tgtEl>
                                          <p:spTgt spid="10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500"/>
                                  </p:stCondLst>
                                  <p:childTnLst>
                                    <p:set>
                                      <p:cBhvr>
                                        <p:cTn id="41" dur="1" fill="hold">
                                          <p:stCondLst>
                                            <p:cond delay="0"/>
                                          </p:stCondLst>
                                        </p:cTn>
                                        <p:tgtEl>
                                          <p:spTgt spid="103"/>
                                        </p:tgtEl>
                                        <p:attrNameLst>
                                          <p:attrName>style.visibility</p:attrName>
                                        </p:attrNameLst>
                                      </p:cBhvr>
                                      <p:to>
                                        <p:strVal val="visible"/>
                                      </p:to>
                                    </p:set>
                                    <p:animEffect transition="in" filter="fade">
                                      <p:cBhvr>
                                        <p:cTn id="42" dur="900"/>
                                        <p:tgtEl>
                                          <p:spTgt spid="10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75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1384"/>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750"/>
                                  </p:stCondLst>
                                  <p:childTnLst>
                                    <p:set>
                                      <p:cBhvr>
                                        <p:cTn id="51" dur="1" fill="hold">
                                          <p:stCondLst>
                                            <p:cond delay="0"/>
                                          </p:stCondLst>
                                        </p:cTn>
                                        <p:tgtEl>
                                          <p:spTgt spid="105"/>
                                        </p:tgtEl>
                                        <p:attrNameLst>
                                          <p:attrName>style.visibility</p:attrName>
                                        </p:attrNameLst>
                                      </p:cBhvr>
                                      <p:to>
                                        <p:strVal val="visible"/>
                                      </p:to>
                                    </p:set>
                                    <p:animEffect transition="in" filter="fade">
                                      <p:cBhvr>
                                        <p:cTn id="52" dur="1250"/>
                                        <p:tgtEl>
                                          <p:spTgt spid="10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100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20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1250"/>
                                  </p:stCondLst>
                                  <p:childTnLst>
                                    <p:set>
                                      <p:cBhvr>
                                        <p:cTn id="61" dur="1" fill="hold">
                                          <p:stCondLst>
                                            <p:cond delay="0"/>
                                          </p:stCondLst>
                                        </p:cTn>
                                        <p:tgtEl>
                                          <p:spTgt spid="107"/>
                                        </p:tgtEl>
                                        <p:attrNameLst>
                                          <p:attrName>style.visibility</p:attrName>
                                        </p:attrNameLst>
                                      </p:cBhvr>
                                      <p:to>
                                        <p:strVal val="visible"/>
                                      </p:to>
                                    </p:set>
                                    <p:animEffect transition="in" filter="fade">
                                      <p:cBhvr>
                                        <p:cTn id="62" dur="2500"/>
                                        <p:tgtEl>
                                          <p:spTgt spid="10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1000"/>
                                  </p:stCondLst>
                                  <p:childTnLst>
                                    <p:set>
                                      <p:cBhvr>
                                        <p:cTn id="66" dur="1" fill="hold">
                                          <p:stCondLst>
                                            <p:cond delay="0"/>
                                          </p:stCondLst>
                                        </p:cTn>
                                        <p:tgtEl>
                                          <p:spTgt spid="108"/>
                                        </p:tgtEl>
                                        <p:attrNameLst>
                                          <p:attrName>style.visibility</p:attrName>
                                        </p:attrNameLst>
                                      </p:cBhvr>
                                      <p:to>
                                        <p:strVal val="visible"/>
                                      </p:to>
                                    </p:set>
                                    <p:animEffect transition="in" filter="fade">
                                      <p:cBhvr>
                                        <p:cTn id="67" dur="2000"/>
                                        <p:tgtEl>
                                          <p:spTgt spid="10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fade">
                                      <p:cBhvr>
                                        <p:cTn id="72" dur="2000"/>
                                        <p:tgtEl>
                                          <p:spTgt spid="10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fade">
                                      <p:cBhvr>
                                        <p:cTn id="77" dur="2000"/>
                                        <p:tgtEl>
                                          <p:spTgt spid="109"/>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1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2000"/>
                                  </p:stCondLst>
                                  <p:childTnLst>
                                    <p:set>
                                      <p:cBhvr>
                                        <p:cTn id="85" dur="1" fill="hold">
                                          <p:stCondLst>
                                            <p:cond delay="0"/>
                                          </p:stCondLst>
                                        </p:cTn>
                                        <p:tgtEl>
                                          <p:spTgt spid="114"/>
                                        </p:tgtEl>
                                        <p:attrNameLst>
                                          <p:attrName>style.visibility</p:attrName>
                                        </p:attrNameLst>
                                      </p:cBhvr>
                                      <p:to>
                                        <p:strVal val="visible"/>
                                      </p:to>
                                    </p:set>
                                    <p:animEffect transition="in" filter="fade">
                                      <p:cBhvr>
                                        <p:cTn id="86" dur="5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Google Shape;423;p18"/>
          <p:cNvSpPr>
            <a:spLocks noGrp="1" noEditPoints="1"/>
          </p:cNvSpPr>
          <p:nvPr>
            <p:ph type="title"/>
          </p:nvPr>
        </p:nvSpPr>
        <p:spPr>
          <a:xfrm>
            <a:off x="3938451" y="1825625"/>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424" name="Google Shape;424;p18"/>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425" name="Google Shape;425;p18"/>
          <p:cNvPicPr preferRelativeResize="0"/>
          <p:nvPr/>
        </p:nvPicPr>
        <p:blipFill>
          <a:blip r:embed="rId1">
            <a:alphaModFix/>
          </a:blip>
          <a:srcRect/>
          <a:stretch>
            <a:fillRect/>
          </a:stretch>
        </p:blipFill>
        <p:spPr>
          <a:xfrm rot="-10481913">
            <a:off x="3938451" y="352723"/>
            <a:ext cx="1426012" cy="1755871"/>
          </a:xfrm>
          <a:prstGeom prst="rect">
            <a:avLst/>
          </a:prstGeom>
          <a:noFill/>
          <a:ln>
            <a:noFill/>
          </a:ln>
        </p:spPr>
      </p:pic>
      <p:pic>
        <p:nvPicPr>
          <p:cNvPr id="426" name="Google Shape;426;p18"/>
          <p:cNvPicPr preferRelativeResize="0"/>
          <p:nvPr/>
        </p:nvPicPr>
        <p:blipFill>
          <a:blip r:embed="rId2">
            <a:alphaModFix/>
          </a:blip>
          <a:srcRect/>
          <a:stretch>
            <a:fillRect/>
          </a:stretch>
        </p:blipFill>
        <p:spPr>
          <a:xfrm>
            <a:off x="1766238" y="4753768"/>
            <a:ext cx="1203416" cy="1677300"/>
          </a:xfrm>
          <a:prstGeom prst="rect">
            <a:avLst/>
          </a:prstGeom>
          <a:noFill/>
          <a:ln>
            <a:noFill/>
          </a:ln>
        </p:spPr>
      </p:pic>
      <p:pic>
        <p:nvPicPr>
          <p:cNvPr id="427" name="Google Shape;427;p18"/>
          <p:cNvPicPr preferRelativeResize="0"/>
          <p:nvPr/>
        </p:nvPicPr>
        <p:blipFill>
          <a:blip r:embed="rId3">
            <a:alphaModFix/>
          </a:blip>
          <a:srcRect/>
          <a:stretch>
            <a:fillRect/>
          </a:stretch>
        </p:blipFill>
        <p:spPr>
          <a:xfrm>
            <a:off x="5106189" y="4537517"/>
            <a:ext cx="1221629" cy="1692797"/>
          </a:xfrm>
          <a:prstGeom prst="rect">
            <a:avLst/>
          </a:prstGeom>
          <a:noFill/>
          <a:ln>
            <a:noFill/>
          </a:ln>
        </p:spPr>
      </p:pic>
      <p:pic>
        <p:nvPicPr>
          <p:cNvPr id="428" name="Google Shape;428;p18"/>
          <p:cNvPicPr preferRelativeResize="0"/>
          <p:nvPr/>
        </p:nvPicPr>
        <p:blipFill>
          <a:blip r:embed="rId4">
            <a:alphaModFix/>
          </a:blip>
          <a:srcRect/>
          <a:stretch>
            <a:fillRect/>
          </a:stretch>
        </p:blipFill>
        <p:spPr>
          <a:xfrm>
            <a:off x="8079379" y="3765141"/>
            <a:ext cx="1203416" cy="1692797"/>
          </a:xfrm>
          <a:prstGeom prst="rect">
            <a:avLst/>
          </a:prstGeom>
          <a:noFill/>
          <a:ln>
            <a:noFill/>
          </a:ln>
        </p:spPr>
      </p:pic>
      <p:pic>
        <p:nvPicPr>
          <p:cNvPr id="429" name="Google Shape;429;p18"/>
          <p:cNvPicPr preferRelativeResize="0"/>
          <p:nvPr/>
        </p:nvPicPr>
        <p:blipFill>
          <a:blip r:embed="rId5">
            <a:alphaModFix/>
          </a:blip>
          <a:srcRect/>
          <a:stretch>
            <a:fillRect/>
          </a:stretch>
        </p:blipFill>
        <p:spPr>
          <a:xfrm>
            <a:off x="2656968" y="3508625"/>
            <a:ext cx="1399625" cy="1875291"/>
          </a:xfrm>
          <a:prstGeom prst="rect">
            <a:avLst/>
          </a:prstGeom>
          <a:noFill/>
          <a:ln>
            <a:noFill/>
          </a:ln>
        </p:spPr>
      </p:pic>
      <p:pic>
        <p:nvPicPr>
          <p:cNvPr id="430" name="Google Shape;430;p18"/>
          <p:cNvPicPr preferRelativeResize="0"/>
          <p:nvPr/>
        </p:nvPicPr>
        <p:blipFill>
          <a:blip r:embed="rId6">
            <a:alphaModFix/>
          </a:blip>
          <a:srcRect/>
          <a:stretch>
            <a:fillRect/>
          </a:stretch>
        </p:blipFill>
        <p:spPr>
          <a:xfrm>
            <a:off x="6324499" y="4358215"/>
            <a:ext cx="1221629" cy="1602567"/>
          </a:xfrm>
          <a:prstGeom prst="rect">
            <a:avLst/>
          </a:prstGeom>
          <a:noFill/>
          <a:ln>
            <a:noFill/>
          </a:ln>
        </p:spPr>
      </p:pic>
      <p:pic>
        <p:nvPicPr>
          <p:cNvPr id="431" name="Google Shape;431;p18"/>
          <p:cNvPicPr preferRelativeResize="0"/>
          <p:nvPr/>
        </p:nvPicPr>
        <p:blipFill>
          <a:blip r:embed="rId7">
            <a:alphaModFix/>
          </a:blip>
          <a:srcRect/>
          <a:stretch>
            <a:fillRect/>
          </a:stretch>
        </p:blipFill>
        <p:spPr>
          <a:xfrm>
            <a:off x="8981171" y="3429000"/>
            <a:ext cx="1081922" cy="1480343"/>
          </a:xfrm>
          <a:prstGeom prst="rect">
            <a:avLst/>
          </a:prstGeom>
          <a:noFill/>
          <a:ln>
            <a:noFill/>
          </a:ln>
        </p:spPr>
      </p:pic>
      <p:pic>
        <p:nvPicPr>
          <p:cNvPr id="432" name="Google Shape;432;p18"/>
          <p:cNvPicPr preferRelativeResize="0"/>
          <p:nvPr/>
        </p:nvPicPr>
        <p:blipFill>
          <a:blip r:embed="rId8">
            <a:alphaModFix/>
          </a:blip>
          <a:srcRect/>
          <a:stretch>
            <a:fillRect/>
          </a:stretch>
        </p:blipFill>
        <p:spPr>
          <a:xfrm>
            <a:off x="4856338" y="290601"/>
            <a:ext cx="1239662" cy="1589190"/>
          </a:xfrm>
          <a:prstGeom prst="rect">
            <a:avLst/>
          </a:prstGeom>
          <a:noFill/>
          <a:ln>
            <a:noFill/>
          </a:ln>
        </p:spPr>
      </p:pic>
      <p:pic>
        <p:nvPicPr>
          <p:cNvPr id="433" name="Google Shape;433;p18"/>
          <p:cNvPicPr preferRelativeResize="0"/>
          <p:nvPr/>
        </p:nvPicPr>
        <p:blipFill>
          <a:blip r:embed="rId9">
            <a:alphaModFix/>
          </a:blip>
          <a:srcRect/>
          <a:stretch>
            <a:fillRect/>
          </a:stretch>
        </p:blipFill>
        <p:spPr>
          <a:xfrm>
            <a:off x="1257343" y="3032064"/>
            <a:ext cx="1399625" cy="1721704"/>
          </a:xfrm>
          <a:prstGeom prst="rect">
            <a:avLst/>
          </a:prstGeom>
          <a:noFill/>
          <a:ln>
            <a:noFill/>
          </a:ln>
        </p:spPr>
      </p:pic>
      <p:pic>
        <p:nvPicPr>
          <p:cNvPr id="434" name="Google Shape;434;p18"/>
          <p:cNvPicPr preferRelativeResize="0"/>
          <p:nvPr/>
        </p:nvPicPr>
        <p:blipFill>
          <a:blip r:embed="rId10">
            <a:alphaModFix/>
          </a:blip>
          <a:srcRect/>
          <a:stretch>
            <a:fillRect/>
          </a:stretch>
        </p:blipFill>
        <p:spPr>
          <a:xfrm>
            <a:off x="5617332" y="2909887"/>
            <a:ext cx="1420973" cy="1893491"/>
          </a:xfrm>
          <a:prstGeom prst="rect">
            <a:avLst/>
          </a:prstGeom>
          <a:noFill/>
          <a:ln>
            <a:noFill/>
          </a:ln>
        </p:spPr>
      </p:pic>
      <p:pic>
        <p:nvPicPr>
          <p:cNvPr id="435" name="Google Shape;435;p18"/>
          <p:cNvPicPr preferRelativeResize="0"/>
          <p:nvPr/>
        </p:nvPicPr>
        <p:blipFill>
          <a:blip r:embed="rId11">
            <a:alphaModFix/>
          </a:blip>
          <a:srcRect/>
          <a:stretch>
            <a:fillRect/>
          </a:stretch>
        </p:blipFill>
        <p:spPr>
          <a:xfrm>
            <a:off x="9814034" y="4803378"/>
            <a:ext cx="1064289" cy="1426936"/>
          </a:xfrm>
          <a:prstGeom prst="rect">
            <a:avLst/>
          </a:prstGeom>
          <a:noFill/>
          <a:ln>
            <a:noFill/>
          </a:ln>
        </p:spPr>
      </p:pic>
      <p:pic>
        <p:nvPicPr>
          <p:cNvPr id="436" name="Google Shape;436;p18"/>
          <p:cNvPicPr preferRelativeResize="0"/>
          <p:nvPr/>
        </p:nvPicPr>
        <p:blipFill>
          <a:blip r:embed="rId12">
            <a:alphaModFix/>
          </a:blip>
          <a:srcRect/>
          <a:stretch>
            <a:fillRect/>
          </a:stretch>
        </p:blipFill>
        <p:spPr>
          <a:xfrm>
            <a:off x="6096001" y="542210"/>
            <a:ext cx="1221629" cy="162850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advClick="0" advTm="13000">
        <p14:prism isContent="1" isInverted="1"/>
      </p:transition>
    </mc:Choice>
    <mc:Fallback>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1500"/>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426"/>
                                        </p:tgtEl>
                                        <p:attrNameLst>
                                          <p:attrName>style.visibility</p:attrName>
                                        </p:attrNameLst>
                                      </p:cBhvr>
                                      <p:to>
                                        <p:strVal val="visible"/>
                                      </p:to>
                                    </p:set>
                                    <p:animEffect transition="in" filter="fade">
                                      <p:cBhvr>
                                        <p:cTn id="12" dur="1000"/>
                                        <p:tgtEl>
                                          <p:spTgt spid="4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750"/>
                                  </p:stCondLst>
                                  <p:childTnLst>
                                    <p:set>
                                      <p:cBhvr>
                                        <p:cTn id="16" dur="1" fill="hold">
                                          <p:stCondLst>
                                            <p:cond delay="0"/>
                                          </p:stCondLst>
                                        </p:cTn>
                                        <p:tgtEl>
                                          <p:spTgt spid="427"/>
                                        </p:tgtEl>
                                        <p:attrNameLst>
                                          <p:attrName>style.visibility</p:attrName>
                                        </p:attrNameLst>
                                      </p:cBhvr>
                                      <p:to>
                                        <p:strVal val="visible"/>
                                      </p:to>
                                    </p:set>
                                    <p:animEffect transition="in" filter="fade">
                                      <p:cBhvr>
                                        <p:cTn id="17" dur="1750"/>
                                        <p:tgtEl>
                                          <p:spTgt spid="4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2250"/>
                                  </p:stCondLst>
                                  <p:childTnLst>
                                    <p:set>
                                      <p:cBhvr>
                                        <p:cTn id="21" dur="1" fill="hold">
                                          <p:stCondLst>
                                            <p:cond delay="0"/>
                                          </p:stCondLst>
                                        </p:cTn>
                                        <p:tgtEl>
                                          <p:spTgt spid="426"/>
                                        </p:tgtEl>
                                        <p:attrNameLst>
                                          <p:attrName>style.visibility</p:attrName>
                                        </p:attrNameLst>
                                      </p:cBhvr>
                                      <p:to>
                                        <p:strVal val="visible"/>
                                      </p:to>
                                    </p:set>
                                    <p:animEffect transition="in" filter="fade">
                                      <p:cBhvr>
                                        <p:cTn id="22" dur="4250"/>
                                        <p:tgtEl>
                                          <p:spTgt spid="4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4000"/>
                                  </p:stCondLst>
                                  <p:childTnLst>
                                    <p:set>
                                      <p:cBhvr>
                                        <p:cTn id="26" dur="1" fill="hold">
                                          <p:stCondLst>
                                            <p:cond delay="0"/>
                                          </p:stCondLst>
                                        </p:cTn>
                                        <p:tgtEl>
                                          <p:spTgt spid="427"/>
                                        </p:tgtEl>
                                        <p:attrNameLst>
                                          <p:attrName>style.visibility</p:attrName>
                                        </p:attrNameLst>
                                      </p:cBhvr>
                                      <p:to>
                                        <p:strVal val="visible"/>
                                      </p:to>
                                    </p:set>
                                    <p:animEffect transition="in" filter="fade">
                                      <p:cBhvr>
                                        <p:cTn id="27" dur="4500"/>
                                        <p:tgtEl>
                                          <p:spTgt spid="4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3500"/>
                                  </p:stCondLst>
                                  <p:childTnLst>
                                    <p:set>
                                      <p:cBhvr>
                                        <p:cTn id="31" dur="1" fill="hold">
                                          <p:stCondLst>
                                            <p:cond delay="0"/>
                                          </p:stCondLst>
                                        </p:cTn>
                                        <p:tgtEl>
                                          <p:spTgt spid="428"/>
                                        </p:tgtEl>
                                        <p:attrNameLst>
                                          <p:attrName>style.visibility</p:attrName>
                                        </p:attrNameLst>
                                      </p:cBhvr>
                                      <p:to>
                                        <p:strVal val="visible"/>
                                      </p:to>
                                    </p:set>
                                    <p:animEffect transition="in" filter="fade">
                                      <p:cBhvr>
                                        <p:cTn id="32" dur="4000"/>
                                        <p:tgtEl>
                                          <p:spTgt spid="4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2250"/>
                                  </p:stCondLst>
                                  <p:childTnLst>
                                    <p:set>
                                      <p:cBhvr>
                                        <p:cTn id="36" dur="1" fill="hold">
                                          <p:stCondLst>
                                            <p:cond delay="0"/>
                                          </p:stCondLst>
                                        </p:cTn>
                                        <p:tgtEl>
                                          <p:spTgt spid="425"/>
                                        </p:tgtEl>
                                        <p:attrNameLst>
                                          <p:attrName>style.visibility</p:attrName>
                                        </p:attrNameLst>
                                      </p:cBhvr>
                                      <p:to>
                                        <p:strVal val="visible"/>
                                      </p:to>
                                    </p:set>
                                    <p:animEffect transition="in" filter="fade">
                                      <p:cBhvr>
                                        <p:cTn id="37" dur="2250"/>
                                        <p:tgtEl>
                                          <p:spTgt spid="4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2500"/>
                                  </p:stCondLst>
                                  <p:childTnLst>
                                    <p:set>
                                      <p:cBhvr>
                                        <p:cTn id="41" dur="1" fill="hold">
                                          <p:stCondLst>
                                            <p:cond delay="0"/>
                                          </p:stCondLst>
                                        </p:cTn>
                                        <p:tgtEl>
                                          <p:spTgt spid="429"/>
                                        </p:tgtEl>
                                        <p:attrNameLst>
                                          <p:attrName>style.visibility</p:attrName>
                                        </p:attrNameLst>
                                      </p:cBhvr>
                                      <p:to>
                                        <p:strVal val="visible"/>
                                      </p:to>
                                    </p:set>
                                    <p:animEffect transition="in" filter="fade">
                                      <p:cBhvr>
                                        <p:cTn id="42" dur="2250"/>
                                        <p:tgtEl>
                                          <p:spTgt spid="4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2500"/>
                                  </p:stCondLst>
                                  <p:childTnLst>
                                    <p:set>
                                      <p:cBhvr>
                                        <p:cTn id="46" dur="1" fill="hold">
                                          <p:stCondLst>
                                            <p:cond delay="0"/>
                                          </p:stCondLst>
                                        </p:cTn>
                                        <p:tgtEl>
                                          <p:spTgt spid="430"/>
                                        </p:tgtEl>
                                        <p:attrNameLst>
                                          <p:attrName>style.visibility</p:attrName>
                                        </p:attrNameLst>
                                      </p:cBhvr>
                                      <p:to>
                                        <p:strVal val="visible"/>
                                      </p:to>
                                    </p:set>
                                    <p:animEffect transition="in" filter="fade">
                                      <p:cBhvr>
                                        <p:cTn id="47" dur="3750"/>
                                        <p:tgtEl>
                                          <p:spTgt spid="4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2500"/>
                                  </p:stCondLst>
                                  <p:childTnLst>
                                    <p:set>
                                      <p:cBhvr>
                                        <p:cTn id="51" dur="1" fill="hold">
                                          <p:stCondLst>
                                            <p:cond delay="0"/>
                                          </p:stCondLst>
                                        </p:cTn>
                                        <p:tgtEl>
                                          <p:spTgt spid="431"/>
                                        </p:tgtEl>
                                        <p:attrNameLst>
                                          <p:attrName>style.visibility</p:attrName>
                                        </p:attrNameLst>
                                      </p:cBhvr>
                                      <p:to>
                                        <p:strVal val="visible"/>
                                      </p:to>
                                    </p:set>
                                    <p:animEffect transition="in" filter="fade">
                                      <p:cBhvr>
                                        <p:cTn id="52" dur="3750"/>
                                        <p:tgtEl>
                                          <p:spTgt spid="4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1500"/>
                                  </p:stCondLst>
                                  <p:childTnLst>
                                    <p:set>
                                      <p:cBhvr>
                                        <p:cTn id="56" dur="1" fill="hold">
                                          <p:stCondLst>
                                            <p:cond delay="0"/>
                                          </p:stCondLst>
                                        </p:cTn>
                                        <p:tgtEl>
                                          <p:spTgt spid="432"/>
                                        </p:tgtEl>
                                        <p:attrNameLst>
                                          <p:attrName>style.visibility</p:attrName>
                                        </p:attrNameLst>
                                      </p:cBhvr>
                                      <p:to>
                                        <p:strVal val="visible"/>
                                      </p:to>
                                    </p:set>
                                    <p:animEffect transition="in" filter="fade">
                                      <p:cBhvr>
                                        <p:cTn id="57" dur="1250"/>
                                        <p:tgtEl>
                                          <p:spTgt spid="4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29"/>
                                        </p:tgtEl>
                                        <p:attrNameLst>
                                          <p:attrName>style.visibility</p:attrName>
                                        </p:attrNameLst>
                                      </p:cBhvr>
                                      <p:to>
                                        <p:strVal val="visible"/>
                                      </p:to>
                                    </p:set>
                                    <p:animEffect transition="in" filter="fade">
                                      <p:cBhvr>
                                        <p:cTn id="62" dur="1000"/>
                                        <p:tgtEl>
                                          <p:spTgt spid="4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3"/>
                                        </p:tgtEl>
                                        <p:attrNameLst>
                                          <p:attrName>style.visibility</p:attrName>
                                        </p:attrNameLst>
                                      </p:cBhvr>
                                      <p:to>
                                        <p:strVal val="visible"/>
                                      </p:to>
                                    </p:set>
                                    <p:animEffect transition="in" filter="fade">
                                      <p:cBhvr>
                                        <p:cTn id="67" dur="1000"/>
                                        <p:tgtEl>
                                          <p:spTgt spid="4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1750"/>
                                  </p:stCondLst>
                                  <p:childTnLst>
                                    <p:set>
                                      <p:cBhvr>
                                        <p:cTn id="71" dur="1" fill="hold">
                                          <p:stCondLst>
                                            <p:cond delay="0"/>
                                          </p:stCondLst>
                                        </p:cTn>
                                        <p:tgtEl>
                                          <p:spTgt spid="434"/>
                                        </p:tgtEl>
                                        <p:attrNameLst>
                                          <p:attrName>style.visibility</p:attrName>
                                        </p:attrNameLst>
                                      </p:cBhvr>
                                      <p:to>
                                        <p:strVal val="visible"/>
                                      </p:to>
                                    </p:set>
                                    <p:animEffect transition="in" filter="fade">
                                      <p:cBhvr>
                                        <p:cTn id="72" dur="3750"/>
                                        <p:tgtEl>
                                          <p:spTgt spid="4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2750"/>
                                  </p:stCondLst>
                                  <p:childTnLst>
                                    <p:set>
                                      <p:cBhvr>
                                        <p:cTn id="76" dur="1" fill="hold">
                                          <p:stCondLst>
                                            <p:cond delay="0"/>
                                          </p:stCondLst>
                                        </p:cTn>
                                        <p:tgtEl>
                                          <p:spTgt spid="435"/>
                                        </p:tgtEl>
                                        <p:attrNameLst>
                                          <p:attrName>style.visibility</p:attrName>
                                        </p:attrNameLst>
                                      </p:cBhvr>
                                      <p:to>
                                        <p:strVal val="visible"/>
                                      </p:to>
                                    </p:set>
                                    <p:animEffect transition="in" filter="fade">
                                      <p:cBhvr>
                                        <p:cTn id="77" dur="5000"/>
                                        <p:tgtEl>
                                          <p:spTgt spid="43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2750"/>
                                  </p:stCondLst>
                                  <p:childTnLst>
                                    <p:set>
                                      <p:cBhvr>
                                        <p:cTn id="81" dur="1" fill="hold">
                                          <p:stCondLst>
                                            <p:cond delay="0"/>
                                          </p:stCondLst>
                                        </p:cTn>
                                        <p:tgtEl>
                                          <p:spTgt spid="436"/>
                                        </p:tgtEl>
                                        <p:attrNameLst>
                                          <p:attrName>style.visibility</p:attrName>
                                        </p:attrNameLst>
                                      </p:cBhvr>
                                      <p:to>
                                        <p:strVal val="visible"/>
                                      </p:to>
                                    </p:set>
                                    <p:animEffect transition="in" filter="fade">
                                      <p:cBhvr>
                                        <p:cTn id="82" dur="25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Google Shape;462;p20"/>
          <p:cNvSpPr>
            <a:spLocks noGrp="1" noEditPoints="1"/>
          </p:cNvSpPr>
          <p:nvPr>
            <p:ph type="title"/>
          </p:nvPr>
        </p:nvSpPr>
        <p:spPr>
          <a:xfrm>
            <a:off x="3938451" y="1825625"/>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463" name="Google Shape;463;p20"/>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464" name="Google Shape;464;p20"/>
          <p:cNvPicPr preferRelativeResize="0"/>
          <p:nvPr/>
        </p:nvPicPr>
        <p:blipFill>
          <a:blip r:embed="rId1">
            <a:alphaModFix/>
          </a:blip>
          <a:srcRect/>
          <a:stretch>
            <a:fillRect/>
          </a:stretch>
        </p:blipFill>
        <p:spPr>
          <a:xfrm>
            <a:off x="5589780" y="3370279"/>
            <a:ext cx="1356433" cy="2129765"/>
          </a:xfrm>
          <a:prstGeom prst="rect">
            <a:avLst/>
          </a:prstGeom>
          <a:noFill/>
          <a:ln>
            <a:noFill/>
          </a:ln>
        </p:spPr>
      </p:pic>
      <p:pic>
        <p:nvPicPr>
          <p:cNvPr id="465" name="Google Shape;465;p20"/>
          <p:cNvPicPr preferRelativeResize="0"/>
          <p:nvPr/>
        </p:nvPicPr>
        <p:blipFill>
          <a:blip r:embed="rId2">
            <a:alphaModFix/>
          </a:blip>
          <a:srcRect/>
          <a:stretch>
            <a:fillRect/>
          </a:stretch>
        </p:blipFill>
        <p:spPr>
          <a:xfrm>
            <a:off x="8910907" y="3370279"/>
            <a:ext cx="1260292" cy="1752191"/>
          </a:xfrm>
          <a:prstGeom prst="rect">
            <a:avLst/>
          </a:prstGeom>
          <a:noFill/>
          <a:ln>
            <a:noFill/>
          </a:ln>
        </p:spPr>
      </p:pic>
      <p:pic>
        <p:nvPicPr>
          <p:cNvPr id="466" name="Google Shape;466;p20"/>
          <p:cNvPicPr preferRelativeResize="0"/>
          <p:nvPr/>
        </p:nvPicPr>
        <p:blipFill>
          <a:blip r:embed="rId3">
            <a:alphaModFix/>
          </a:blip>
          <a:srcRect/>
          <a:stretch>
            <a:fillRect/>
          </a:stretch>
        </p:blipFill>
        <p:spPr>
          <a:xfrm>
            <a:off x="1415410" y="4302851"/>
            <a:ext cx="1260292" cy="1748455"/>
          </a:xfrm>
          <a:prstGeom prst="rect">
            <a:avLst/>
          </a:prstGeom>
          <a:noFill/>
          <a:ln>
            <a:noFill/>
          </a:ln>
        </p:spPr>
      </p:pic>
      <p:pic>
        <p:nvPicPr>
          <p:cNvPr id="467" name="Google Shape;467;p20"/>
          <p:cNvPicPr preferRelativeResize="0"/>
          <p:nvPr/>
        </p:nvPicPr>
        <p:blipFill>
          <a:blip r:embed="rId3">
            <a:alphaModFix/>
          </a:blip>
          <a:srcRect/>
          <a:stretch>
            <a:fillRect/>
          </a:stretch>
        </p:blipFill>
        <p:spPr>
          <a:xfrm>
            <a:off x="4835708" y="379997"/>
            <a:ext cx="1260292" cy="1748455"/>
          </a:xfrm>
          <a:prstGeom prst="rect">
            <a:avLst/>
          </a:prstGeom>
          <a:noFill/>
          <a:ln>
            <a:noFill/>
          </a:ln>
        </p:spPr>
      </p:pic>
      <p:pic>
        <p:nvPicPr>
          <p:cNvPr id="468" name="Google Shape;468;p20"/>
          <p:cNvPicPr preferRelativeResize="0"/>
          <p:nvPr/>
        </p:nvPicPr>
        <p:blipFill>
          <a:blip r:embed="rId4">
            <a:alphaModFix/>
          </a:blip>
          <a:srcRect/>
          <a:stretch>
            <a:fillRect/>
          </a:stretch>
        </p:blipFill>
        <p:spPr>
          <a:xfrm>
            <a:off x="3109353" y="4664918"/>
            <a:ext cx="1356433" cy="1861351"/>
          </a:xfrm>
          <a:prstGeom prst="rect">
            <a:avLst/>
          </a:prstGeom>
          <a:noFill/>
          <a:ln>
            <a:noFill/>
          </a:ln>
        </p:spPr>
      </p:pic>
      <p:pic>
        <p:nvPicPr>
          <p:cNvPr id="469" name="Google Shape;469;p20"/>
          <p:cNvPicPr preferRelativeResize="0"/>
          <p:nvPr/>
        </p:nvPicPr>
        <p:blipFill>
          <a:blip r:embed="rId5">
            <a:alphaModFix/>
          </a:blip>
          <a:srcRect/>
          <a:stretch>
            <a:fillRect/>
          </a:stretch>
        </p:blipFill>
        <p:spPr>
          <a:xfrm>
            <a:off x="6008914" y="4657957"/>
            <a:ext cx="1356433" cy="1868313"/>
          </a:xfrm>
          <a:prstGeom prst="rect">
            <a:avLst/>
          </a:prstGeom>
          <a:noFill/>
          <a:ln>
            <a:noFill/>
          </a:ln>
        </p:spPr>
      </p:pic>
      <p:pic>
        <p:nvPicPr>
          <p:cNvPr id="470" name="Google Shape;470;p20"/>
          <p:cNvPicPr preferRelativeResize="0"/>
          <p:nvPr/>
        </p:nvPicPr>
        <p:blipFill>
          <a:blip r:embed="rId6">
            <a:alphaModFix/>
          </a:blip>
          <a:srcRect/>
          <a:stretch>
            <a:fillRect/>
          </a:stretch>
        </p:blipFill>
        <p:spPr>
          <a:xfrm>
            <a:off x="9644155" y="3259889"/>
            <a:ext cx="1473890" cy="1862581"/>
          </a:xfrm>
          <a:prstGeom prst="rect">
            <a:avLst/>
          </a:prstGeom>
          <a:noFill/>
          <a:ln>
            <a:noFill/>
          </a:ln>
        </p:spPr>
      </p:pic>
      <p:pic>
        <p:nvPicPr>
          <p:cNvPr id="471" name="Google Shape;471;p20"/>
          <p:cNvPicPr preferRelativeResize="0"/>
          <p:nvPr/>
        </p:nvPicPr>
        <p:blipFill>
          <a:blip r:embed="rId7">
            <a:alphaModFix/>
          </a:blip>
          <a:srcRect/>
          <a:stretch>
            <a:fillRect/>
          </a:stretch>
        </p:blipFill>
        <p:spPr>
          <a:xfrm>
            <a:off x="6176214" y="300464"/>
            <a:ext cx="1196003" cy="1669115"/>
          </a:xfrm>
          <a:prstGeom prst="rect">
            <a:avLst/>
          </a:prstGeom>
          <a:noFill/>
          <a:ln>
            <a:noFill/>
          </a:ln>
        </p:spPr>
      </p:pic>
      <p:pic>
        <p:nvPicPr>
          <p:cNvPr id="472" name="Google Shape;472;p20"/>
          <p:cNvPicPr preferRelativeResize="0"/>
          <p:nvPr/>
        </p:nvPicPr>
        <p:blipFill>
          <a:blip r:embed="rId8">
            <a:alphaModFix/>
          </a:blip>
          <a:srcRect/>
          <a:stretch>
            <a:fillRect/>
          </a:stretch>
        </p:blipFill>
        <p:spPr>
          <a:xfrm>
            <a:off x="2420905" y="3072883"/>
            <a:ext cx="1204181" cy="1592035"/>
          </a:xfrm>
          <a:prstGeom prst="rect">
            <a:avLst/>
          </a:prstGeom>
          <a:noFill/>
          <a:ln>
            <a:noFill/>
          </a:ln>
        </p:spPr>
      </p:pic>
      <p:pic>
        <p:nvPicPr>
          <p:cNvPr id="473" name="Google Shape;473;p20"/>
          <p:cNvPicPr preferRelativeResize="0"/>
          <p:nvPr/>
        </p:nvPicPr>
        <p:blipFill>
          <a:blip r:embed="rId9">
            <a:alphaModFix/>
          </a:blip>
          <a:srcRect/>
          <a:stretch>
            <a:fillRect/>
          </a:stretch>
        </p:blipFill>
        <p:spPr>
          <a:xfrm>
            <a:off x="6567185" y="3429000"/>
            <a:ext cx="1394489" cy="1908819"/>
          </a:xfrm>
          <a:prstGeom prst="rect">
            <a:avLst/>
          </a:prstGeom>
          <a:noFill/>
          <a:ln>
            <a:noFill/>
          </a:ln>
        </p:spPr>
      </p:pic>
      <p:pic>
        <p:nvPicPr>
          <p:cNvPr id="474" name="Google Shape;474;p20"/>
          <p:cNvPicPr preferRelativeResize="0"/>
          <p:nvPr/>
        </p:nvPicPr>
        <p:blipFill>
          <a:blip r:embed="rId10">
            <a:alphaModFix/>
          </a:blip>
          <a:srcRect/>
          <a:stretch>
            <a:fillRect/>
          </a:stretch>
        </p:blipFill>
        <p:spPr>
          <a:xfrm>
            <a:off x="3502347" y="506097"/>
            <a:ext cx="1253148" cy="1713706"/>
          </a:xfrm>
          <a:prstGeom prst="rect">
            <a:avLst/>
          </a:prstGeom>
          <a:noFill/>
          <a:ln>
            <a:noFill/>
          </a:ln>
        </p:spPr>
      </p:pic>
      <p:pic>
        <p:nvPicPr>
          <p:cNvPr id="475" name="Google Shape;475;p20"/>
          <p:cNvPicPr preferRelativeResize="0"/>
          <p:nvPr/>
        </p:nvPicPr>
        <p:blipFill>
          <a:blip r:embed="rId11">
            <a:alphaModFix/>
          </a:blip>
          <a:srcRect/>
          <a:stretch>
            <a:fillRect/>
          </a:stretch>
        </p:blipFill>
        <p:spPr>
          <a:xfrm>
            <a:off x="9541053" y="4527390"/>
            <a:ext cx="1125576" cy="152391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750" advClick="0" advTm="10000">
        <p14:flythrough hasBounce="1"/>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464"/>
                                        </p:tgtEl>
                                        <p:attrNameLst>
                                          <p:attrName>style.visibility</p:attrName>
                                        </p:attrNameLst>
                                      </p:cBhvr>
                                      <p:to>
                                        <p:strVal val="visible"/>
                                      </p:to>
                                    </p:set>
                                    <p:animEffect transition="in" filter="fade">
                                      <p:cBhvr>
                                        <p:cTn id="7" dur="500"/>
                                        <p:tgtEl>
                                          <p:spTgt spid="4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5"/>
                                        </p:tgtEl>
                                        <p:attrNameLst>
                                          <p:attrName>style.visibility</p:attrName>
                                        </p:attrNameLst>
                                      </p:cBhvr>
                                      <p:to>
                                        <p:strVal val="visible"/>
                                      </p:to>
                                    </p:set>
                                    <p:animEffect transition="in" filter="fade">
                                      <p:cBhvr>
                                        <p:cTn id="12" dur="500"/>
                                        <p:tgtEl>
                                          <p:spTgt spid="4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750"/>
                                  </p:stCondLst>
                                  <p:childTnLst>
                                    <p:set>
                                      <p:cBhvr>
                                        <p:cTn id="16" dur="1" fill="hold">
                                          <p:stCondLst>
                                            <p:cond delay="0"/>
                                          </p:stCondLst>
                                        </p:cTn>
                                        <p:tgtEl>
                                          <p:spTgt spid="466"/>
                                        </p:tgtEl>
                                        <p:attrNameLst>
                                          <p:attrName>style.visibility</p:attrName>
                                        </p:attrNameLst>
                                      </p:cBhvr>
                                      <p:to>
                                        <p:strVal val="visible"/>
                                      </p:to>
                                    </p:set>
                                    <p:animEffect transition="in" filter="fade">
                                      <p:cBhvr>
                                        <p:cTn id="17" dur="500"/>
                                        <p:tgtEl>
                                          <p:spTgt spid="4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1000"/>
                                  </p:stCondLst>
                                  <p:childTnLst>
                                    <p:set>
                                      <p:cBhvr>
                                        <p:cTn id="21" dur="1" fill="hold">
                                          <p:stCondLst>
                                            <p:cond delay="0"/>
                                          </p:stCondLst>
                                        </p:cTn>
                                        <p:tgtEl>
                                          <p:spTgt spid="465"/>
                                        </p:tgtEl>
                                        <p:attrNameLst>
                                          <p:attrName>style.visibility</p:attrName>
                                        </p:attrNameLst>
                                      </p:cBhvr>
                                      <p:to>
                                        <p:strVal val="visible"/>
                                      </p:to>
                                    </p:set>
                                    <p:animEffect transition="in" filter="fade">
                                      <p:cBhvr>
                                        <p:cTn id="22" dur="4000"/>
                                        <p:tgtEl>
                                          <p:spTgt spid="4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1750"/>
                                  </p:stCondLst>
                                  <p:childTnLst>
                                    <p:set>
                                      <p:cBhvr>
                                        <p:cTn id="26" dur="1" fill="hold">
                                          <p:stCondLst>
                                            <p:cond delay="0"/>
                                          </p:stCondLst>
                                        </p:cTn>
                                        <p:tgtEl>
                                          <p:spTgt spid="467"/>
                                        </p:tgtEl>
                                        <p:attrNameLst>
                                          <p:attrName>style.visibility</p:attrName>
                                        </p:attrNameLst>
                                      </p:cBhvr>
                                      <p:to>
                                        <p:strVal val="visible"/>
                                      </p:to>
                                    </p:set>
                                    <p:animEffect transition="in" filter="fade">
                                      <p:cBhvr>
                                        <p:cTn id="27" dur="500"/>
                                        <p:tgtEl>
                                          <p:spTgt spid="46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1500"/>
                                  </p:stCondLst>
                                  <p:childTnLst>
                                    <p:set>
                                      <p:cBhvr>
                                        <p:cTn id="31" dur="1" fill="hold">
                                          <p:stCondLst>
                                            <p:cond delay="0"/>
                                          </p:stCondLst>
                                        </p:cTn>
                                        <p:tgtEl>
                                          <p:spTgt spid="468"/>
                                        </p:tgtEl>
                                        <p:attrNameLst>
                                          <p:attrName>style.visibility</p:attrName>
                                        </p:attrNameLst>
                                      </p:cBhvr>
                                      <p:to>
                                        <p:strVal val="visible"/>
                                      </p:to>
                                    </p:set>
                                    <p:animEffect transition="in" filter="fade">
                                      <p:cBhvr>
                                        <p:cTn id="32" dur="3250"/>
                                        <p:tgtEl>
                                          <p:spTgt spid="4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2000"/>
                                  </p:stCondLst>
                                  <p:childTnLst>
                                    <p:set>
                                      <p:cBhvr>
                                        <p:cTn id="36" dur="1" fill="hold">
                                          <p:stCondLst>
                                            <p:cond delay="0"/>
                                          </p:stCondLst>
                                        </p:cTn>
                                        <p:tgtEl>
                                          <p:spTgt spid="469"/>
                                        </p:tgtEl>
                                        <p:attrNameLst>
                                          <p:attrName>style.visibility</p:attrName>
                                        </p:attrNameLst>
                                      </p:cBhvr>
                                      <p:to>
                                        <p:strVal val="visible"/>
                                      </p:to>
                                    </p:set>
                                    <p:animEffect transition="in" filter="fade">
                                      <p:cBhvr>
                                        <p:cTn id="37" dur="2500"/>
                                        <p:tgtEl>
                                          <p:spTgt spid="46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750"/>
                                  </p:stCondLst>
                                  <p:childTnLst>
                                    <p:set>
                                      <p:cBhvr>
                                        <p:cTn id="41" dur="1" fill="hold">
                                          <p:stCondLst>
                                            <p:cond delay="0"/>
                                          </p:stCondLst>
                                        </p:cTn>
                                        <p:tgtEl>
                                          <p:spTgt spid="47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1500"/>
                                  </p:stCondLst>
                                  <p:childTnLst>
                                    <p:set>
                                      <p:cBhvr>
                                        <p:cTn id="45" dur="1" fill="hold">
                                          <p:stCondLst>
                                            <p:cond delay="0"/>
                                          </p:stCondLst>
                                        </p:cTn>
                                        <p:tgtEl>
                                          <p:spTgt spid="471"/>
                                        </p:tgtEl>
                                        <p:attrNameLst>
                                          <p:attrName>style.visibility</p:attrName>
                                        </p:attrNameLst>
                                      </p:cBhvr>
                                      <p:to>
                                        <p:strVal val="visible"/>
                                      </p:to>
                                    </p:set>
                                    <p:animEffect transition="in" filter="fade">
                                      <p:cBhvr>
                                        <p:cTn id="46" dur="5000"/>
                                        <p:tgtEl>
                                          <p:spTgt spid="471"/>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2250"/>
                                  </p:stCondLst>
                                  <p:childTnLst>
                                    <p:set>
                                      <p:cBhvr>
                                        <p:cTn id="50" dur="1" fill="hold">
                                          <p:stCondLst>
                                            <p:cond delay="0"/>
                                          </p:stCondLst>
                                        </p:cTn>
                                        <p:tgtEl>
                                          <p:spTgt spid="472"/>
                                        </p:tgtEl>
                                        <p:attrNameLst>
                                          <p:attrName>style.visibility</p:attrName>
                                        </p:attrNameLst>
                                      </p:cBhvr>
                                      <p:to>
                                        <p:strVal val="visible"/>
                                      </p:to>
                                    </p:set>
                                    <p:anim calcmode="lin" valueType="num">
                                      <p:cBhvr additive="base">
                                        <p:cTn id="51" dur="1000"/>
                                        <p:tgtEl>
                                          <p:spTgt spid="472"/>
                                        </p:tgtEl>
                                        <p:attrNameLst>
                                          <p:attrName>ppt_w</p:attrName>
                                        </p:attrNameLst>
                                      </p:cBhvr>
                                      <p:tavLst>
                                        <p:tav tm="0">
                                          <p:val>
                                            <p:strVal val="0"/>
                                          </p:val>
                                        </p:tav>
                                        <p:tav tm="100000">
                                          <p:val>
                                            <p:strVal val="#ppt_w"/>
                                          </p:val>
                                        </p:tav>
                                      </p:tavLst>
                                    </p:anim>
                                    <p:anim calcmode="lin" valueType="num">
                                      <p:cBhvr additive="base">
                                        <p:cTn id="52" dur="1000"/>
                                        <p:tgtEl>
                                          <p:spTgt spid="472"/>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1500"/>
                                  </p:stCondLst>
                                  <p:childTnLst>
                                    <p:set>
                                      <p:cBhvr>
                                        <p:cTn id="56" dur="1" fill="hold">
                                          <p:stCondLst>
                                            <p:cond delay="0"/>
                                          </p:stCondLst>
                                        </p:cTn>
                                        <p:tgtEl>
                                          <p:spTgt spid="473"/>
                                        </p:tgtEl>
                                        <p:attrNameLst>
                                          <p:attrName>style.visibility</p:attrName>
                                        </p:attrNameLst>
                                      </p:cBhvr>
                                      <p:to>
                                        <p:strVal val="visible"/>
                                      </p:to>
                                    </p:set>
                                    <p:animEffect transition="in" filter="fade">
                                      <p:cBhvr>
                                        <p:cTn id="57" dur="3418"/>
                                        <p:tgtEl>
                                          <p:spTgt spid="47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2000"/>
                                  </p:stCondLst>
                                  <p:childTnLst>
                                    <p:set>
                                      <p:cBhvr>
                                        <p:cTn id="61" dur="1" fill="hold">
                                          <p:stCondLst>
                                            <p:cond delay="0"/>
                                          </p:stCondLst>
                                        </p:cTn>
                                        <p:tgtEl>
                                          <p:spTgt spid="474"/>
                                        </p:tgtEl>
                                        <p:attrNameLst>
                                          <p:attrName>style.visibility</p:attrName>
                                        </p:attrNameLst>
                                      </p:cBhvr>
                                      <p:to>
                                        <p:strVal val="visible"/>
                                      </p:to>
                                    </p:set>
                                    <p:animEffect transition="in" filter="fade">
                                      <p:cBhvr>
                                        <p:cTn id="62" dur="3750"/>
                                        <p:tgtEl>
                                          <p:spTgt spid="47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2250"/>
                                  </p:stCondLst>
                                  <p:childTnLst>
                                    <p:set>
                                      <p:cBhvr>
                                        <p:cTn id="66" dur="1" fill="hold">
                                          <p:stCondLst>
                                            <p:cond delay="0"/>
                                          </p:stCondLst>
                                        </p:cTn>
                                        <p:tgtEl>
                                          <p:spTgt spid="475"/>
                                        </p:tgtEl>
                                        <p:attrNameLst>
                                          <p:attrName>style.visibility</p:attrName>
                                        </p:attrNameLst>
                                      </p:cBhvr>
                                      <p:to>
                                        <p:strVal val="visible"/>
                                      </p:to>
                                    </p:set>
                                    <p:animEffect transition="in" filter="fade">
                                      <p:cBhvr>
                                        <p:cTn id="67" dur="5000"/>
                                        <p:tgtEl>
                                          <p:spTgt spid="47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1500"/>
                                  </p:stCondLst>
                                  <p:childTnLst>
                                    <p:set>
                                      <p:cBhvr>
                                        <p:cTn id="71" dur="1" fill="hold">
                                          <p:stCondLst>
                                            <p:cond delay="0"/>
                                          </p:stCondLst>
                                        </p:cTn>
                                        <p:tgtEl>
                                          <p:spTgt spid="475"/>
                                        </p:tgtEl>
                                        <p:attrNameLst>
                                          <p:attrName>style.visibility</p:attrName>
                                        </p:attrNameLst>
                                      </p:cBhvr>
                                      <p:to>
                                        <p:strVal val="visible"/>
                                      </p:to>
                                    </p:set>
                                    <p:animEffect transition="in" filter="fade">
                                      <p:cBhvr>
                                        <p:cTn id="72" dur="3418"/>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Google Shape;481;p21"/>
          <p:cNvSpPr>
            <a:spLocks noGrp="1" noEditPoints="1"/>
          </p:cNvSpPr>
          <p:nvPr>
            <p:ph type="title"/>
          </p:nvPr>
        </p:nvSpPr>
        <p:spPr>
          <a:xfrm>
            <a:off x="3938451" y="2593509"/>
            <a:ext cx="4140926" cy="835491"/>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482" name="Google Shape;482;p21"/>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483" name="Google Shape;483;p21"/>
          <p:cNvPicPr preferRelativeResize="0"/>
          <p:nvPr/>
        </p:nvPicPr>
        <p:blipFill>
          <a:blip r:embed="rId1">
            <a:alphaModFix/>
          </a:blip>
          <a:srcRect/>
          <a:stretch>
            <a:fillRect/>
          </a:stretch>
        </p:blipFill>
        <p:spPr>
          <a:xfrm>
            <a:off x="1289620" y="4400243"/>
            <a:ext cx="1203416" cy="1677300"/>
          </a:xfrm>
          <a:prstGeom prst="rect">
            <a:avLst/>
          </a:prstGeom>
          <a:noFill/>
          <a:ln>
            <a:noFill/>
          </a:ln>
        </p:spPr>
      </p:pic>
      <p:pic>
        <p:nvPicPr>
          <p:cNvPr id="484" name="Google Shape;484;p21"/>
          <p:cNvPicPr preferRelativeResize="0"/>
          <p:nvPr/>
        </p:nvPicPr>
        <p:blipFill>
          <a:blip r:embed="rId2">
            <a:alphaModFix/>
          </a:blip>
          <a:srcRect/>
          <a:stretch>
            <a:fillRect/>
          </a:stretch>
        </p:blipFill>
        <p:spPr>
          <a:xfrm>
            <a:off x="2673895" y="4001294"/>
            <a:ext cx="1072624" cy="1444812"/>
          </a:xfrm>
          <a:prstGeom prst="rect">
            <a:avLst/>
          </a:prstGeom>
          <a:noFill/>
          <a:ln>
            <a:noFill/>
          </a:ln>
        </p:spPr>
      </p:pic>
      <p:pic>
        <p:nvPicPr>
          <p:cNvPr id="485" name="Google Shape;485;p21"/>
          <p:cNvPicPr preferRelativeResize="0"/>
          <p:nvPr/>
        </p:nvPicPr>
        <p:blipFill>
          <a:blip r:embed="rId3">
            <a:alphaModFix/>
          </a:blip>
          <a:srcRect/>
          <a:stretch>
            <a:fillRect/>
          </a:stretch>
        </p:blipFill>
        <p:spPr>
          <a:xfrm>
            <a:off x="4872171" y="4018717"/>
            <a:ext cx="1136743" cy="1523895"/>
          </a:xfrm>
          <a:prstGeom prst="rect">
            <a:avLst/>
          </a:prstGeom>
          <a:noFill/>
          <a:ln>
            <a:noFill/>
          </a:ln>
        </p:spPr>
      </p:pic>
      <p:pic>
        <p:nvPicPr>
          <p:cNvPr id="486" name="Google Shape;486;p21"/>
          <p:cNvPicPr preferRelativeResize="0"/>
          <p:nvPr/>
        </p:nvPicPr>
        <p:blipFill>
          <a:blip r:embed="rId4">
            <a:alphaModFix/>
          </a:blip>
          <a:srcRect/>
          <a:stretch>
            <a:fillRect/>
          </a:stretch>
        </p:blipFill>
        <p:spPr>
          <a:xfrm>
            <a:off x="7982098" y="3429000"/>
            <a:ext cx="1056520" cy="1444812"/>
          </a:xfrm>
          <a:prstGeom prst="rect">
            <a:avLst/>
          </a:prstGeom>
          <a:noFill/>
          <a:ln>
            <a:noFill/>
          </a:ln>
        </p:spPr>
      </p:pic>
      <p:pic>
        <p:nvPicPr>
          <p:cNvPr id="487" name="Google Shape;487;p21"/>
          <p:cNvPicPr preferRelativeResize="0"/>
          <p:nvPr/>
        </p:nvPicPr>
        <p:blipFill>
          <a:blip r:embed="rId5">
            <a:alphaModFix/>
          </a:blip>
          <a:srcRect/>
          <a:stretch>
            <a:fillRect/>
          </a:stretch>
        </p:blipFill>
        <p:spPr>
          <a:xfrm>
            <a:off x="5440543" y="4723700"/>
            <a:ext cx="1136743" cy="1453264"/>
          </a:xfrm>
          <a:prstGeom prst="rect">
            <a:avLst/>
          </a:prstGeom>
          <a:noFill/>
          <a:ln>
            <a:noFill/>
          </a:ln>
        </p:spPr>
      </p:pic>
      <p:pic>
        <p:nvPicPr>
          <p:cNvPr id="488" name="Google Shape;488;p21"/>
          <p:cNvPicPr preferRelativeResize="0"/>
          <p:nvPr/>
        </p:nvPicPr>
        <p:blipFill>
          <a:blip r:embed="rId6">
            <a:alphaModFix/>
          </a:blip>
          <a:srcRect/>
          <a:stretch>
            <a:fillRect/>
          </a:stretch>
        </p:blipFill>
        <p:spPr>
          <a:xfrm>
            <a:off x="8796834" y="3942015"/>
            <a:ext cx="1273858" cy="1677300"/>
          </a:xfrm>
          <a:prstGeom prst="rect">
            <a:avLst/>
          </a:prstGeom>
          <a:noFill/>
          <a:ln>
            <a:noFill/>
          </a:ln>
        </p:spPr>
      </p:pic>
      <p:pic>
        <p:nvPicPr>
          <p:cNvPr id="489" name="Google Shape;489;p21"/>
          <p:cNvPicPr preferRelativeResize="0"/>
          <p:nvPr/>
        </p:nvPicPr>
        <p:blipFill>
          <a:blip r:embed="rId7">
            <a:alphaModFix/>
          </a:blip>
          <a:srcRect/>
          <a:stretch>
            <a:fillRect/>
          </a:stretch>
        </p:blipFill>
        <p:spPr>
          <a:xfrm>
            <a:off x="4458986" y="658742"/>
            <a:ext cx="1359458" cy="1814930"/>
          </a:xfrm>
          <a:prstGeom prst="rect">
            <a:avLst/>
          </a:prstGeom>
          <a:noFill/>
          <a:ln>
            <a:noFill/>
          </a:ln>
        </p:spPr>
      </p:pic>
      <p:pic>
        <p:nvPicPr>
          <p:cNvPr id="490" name="Google Shape;490;p21"/>
          <p:cNvPicPr preferRelativeResize="0"/>
          <p:nvPr/>
        </p:nvPicPr>
        <p:blipFill>
          <a:blip r:embed="rId8">
            <a:alphaModFix/>
          </a:blip>
          <a:srcRect/>
          <a:stretch>
            <a:fillRect/>
          </a:stretch>
        </p:blipFill>
        <p:spPr>
          <a:xfrm>
            <a:off x="6095999" y="704655"/>
            <a:ext cx="1230407" cy="1662575"/>
          </a:xfrm>
          <a:prstGeom prst="rect">
            <a:avLst/>
          </a:prstGeom>
          <a:noFill/>
          <a:ln>
            <a:noFill/>
          </a:ln>
        </p:spPr>
      </p:pic>
      <p:pic>
        <p:nvPicPr>
          <p:cNvPr id="491" name="Google Shape;491;p21"/>
          <p:cNvPicPr preferRelativeResize="0"/>
          <p:nvPr/>
        </p:nvPicPr>
        <p:blipFill>
          <a:blip r:embed="rId9">
            <a:alphaModFix/>
          </a:blip>
          <a:srcRect/>
          <a:stretch>
            <a:fillRect/>
          </a:stretch>
        </p:blipFill>
        <p:spPr>
          <a:xfrm>
            <a:off x="1470479" y="2689606"/>
            <a:ext cx="1203416" cy="1628152"/>
          </a:xfrm>
          <a:prstGeom prst="rect">
            <a:avLst/>
          </a:prstGeom>
          <a:noFill/>
          <a:ln>
            <a:noFill/>
          </a:ln>
        </p:spPr>
      </p:pic>
      <p:pic>
        <p:nvPicPr>
          <p:cNvPr id="492" name="Google Shape;492;p21"/>
          <p:cNvPicPr preferRelativeResize="0"/>
          <p:nvPr/>
        </p:nvPicPr>
        <p:blipFill>
          <a:blip r:embed="rId10">
            <a:alphaModFix/>
          </a:blip>
          <a:srcRect/>
          <a:stretch>
            <a:fillRect/>
          </a:stretch>
        </p:blipFill>
        <p:spPr>
          <a:xfrm>
            <a:off x="5873367" y="3319187"/>
            <a:ext cx="1407839" cy="1554625"/>
          </a:xfrm>
          <a:prstGeom prst="rect">
            <a:avLst/>
          </a:prstGeom>
          <a:noFill/>
          <a:ln>
            <a:noFill/>
          </a:ln>
        </p:spPr>
      </p:pic>
      <p:pic>
        <p:nvPicPr>
          <p:cNvPr id="493" name="Google Shape;493;p21"/>
          <p:cNvPicPr preferRelativeResize="0"/>
          <p:nvPr/>
        </p:nvPicPr>
        <p:blipFill>
          <a:blip r:embed="rId11">
            <a:alphaModFix/>
          </a:blip>
          <a:srcRect/>
          <a:stretch>
            <a:fillRect/>
          </a:stretch>
        </p:blipFill>
        <p:spPr>
          <a:xfrm>
            <a:off x="9433764" y="3011255"/>
            <a:ext cx="1264834" cy="1757391"/>
          </a:xfrm>
          <a:prstGeom prst="rect">
            <a:avLst/>
          </a:prstGeom>
          <a:noFill/>
          <a:ln>
            <a:noFill/>
          </a:ln>
        </p:spPr>
      </p:pic>
      <p:pic>
        <p:nvPicPr>
          <p:cNvPr id="494" name="Google Shape;494;p21"/>
          <p:cNvPicPr preferRelativeResize="0"/>
          <p:nvPr/>
        </p:nvPicPr>
        <p:blipFill>
          <a:blip r:embed="rId12">
            <a:alphaModFix/>
          </a:blip>
          <a:srcRect/>
          <a:stretch>
            <a:fillRect/>
          </a:stretch>
        </p:blipFill>
        <p:spPr>
          <a:xfrm>
            <a:off x="7139324" y="752819"/>
            <a:ext cx="1268579" cy="172085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advTm="13000">
        <p:cover dir="u"/>
      </p:transition>
    </mc:Choice>
    <mc:Fallback>
      <p:transition advTm="13000">
        <p:cover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1000"/>
                                        <p:tgtEl>
                                          <p:spTgt spid="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250"/>
                                  </p:stCondLst>
                                  <p:childTnLst>
                                    <p:set>
                                      <p:cBhvr>
                                        <p:cTn id="11" dur="1" fill="hold">
                                          <p:stCondLst>
                                            <p:cond delay="0"/>
                                          </p:stCondLst>
                                        </p:cTn>
                                        <p:tgtEl>
                                          <p:spTgt spid="484"/>
                                        </p:tgtEl>
                                        <p:attrNameLst>
                                          <p:attrName>style.visibility</p:attrName>
                                        </p:attrNameLst>
                                      </p:cBhvr>
                                      <p:to>
                                        <p:strVal val="visible"/>
                                      </p:to>
                                    </p:set>
                                    <p:animEffect transition="in" filter="fade">
                                      <p:cBhvr>
                                        <p:cTn id="12" dur="1750"/>
                                        <p:tgtEl>
                                          <p:spTgt spid="4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500"/>
                                  </p:stCondLst>
                                  <p:childTnLst>
                                    <p:set>
                                      <p:cBhvr>
                                        <p:cTn id="16" dur="1" fill="hold">
                                          <p:stCondLst>
                                            <p:cond delay="0"/>
                                          </p:stCondLst>
                                        </p:cTn>
                                        <p:tgtEl>
                                          <p:spTgt spid="485"/>
                                        </p:tgtEl>
                                        <p:attrNameLst>
                                          <p:attrName>style.visibility</p:attrName>
                                        </p:attrNameLst>
                                      </p:cBhvr>
                                      <p:to>
                                        <p:strVal val="visible"/>
                                      </p:to>
                                    </p:set>
                                    <p:animEffect transition="in" filter="fade">
                                      <p:cBhvr>
                                        <p:cTn id="17" dur="2250"/>
                                        <p:tgtEl>
                                          <p:spTgt spid="4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6"/>
                                        </p:tgtEl>
                                        <p:attrNameLst>
                                          <p:attrName>style.visibility</p:attrName>
                                        </p:attrNameLst>
                                      </p:cBhvr>
                                      <p:to>
                                        <p:strVal val="visible"/>
                                      </p:to>
                                    </p:set>
                                    <p:animEffect transition="in" filter="fade">
                                      <p:cBhvr>
                                        <p:cTn id="22" dur="5000"/>
                                        <p:tgtEl>
                                          <p:spTgt spid="4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1000"/>
                                  </p:stCondLst>
                                  <p:childTnLst>
                                    <p:set>
                                      <p:cBhvr>
                                        <p:cTn id="26" dur="1" fill="hold">
                                          <p:stCondLst>
                                            <p:cond delay="0"/>
                                          </p:stCondLst>
                                        </p:cTn>
                                        <p:tgtEl>
                                          <p:spTgt spid="484"/>
                                        </p:tgtEl>
                                        <p:attrNameLst>
                                          <p:attrName>style.visibility</p:attrName>
                                        </p:attrNameLst>
                                      </p:cBhvr>
                                      <p:to>
                                        <p:strVal val="visible"/>
                                      </p:to>
                                    </p:set>
                                    <p:animEffect transition="in" filter="fade">
                                      <p:cBhvr>
                                        <p:cTn id="27" dur="4250"/>
                                        <p:tgtEl>
                                          <p:spTgt spid="4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1500"/>
                                  </p:stCondLst>
                                  <p:childTnLst>
                                    <p:set>
                                      <p:cBhvr>
                                        <p:cTn id="31" dur="1" fill="hold">
                                          <p:stCondLst>
                                            <p:cond delay="0"/>
                                          </p:stCondLst>
                                        </p:cTn>
                                        <p:tgtEl>
                                          <p:spTgt spid="487"/>
                                        </p:tgtEl>
                                        <p:attrNameLst>
                                          <p:attrName>style.visibility</p:attrName>
                                        </p:attrNameLst>
                                      </p:cBhvr>
                                      <p:to>
                                        <p:strVal val="visible"/>
                                      </p:to>
                                    </p:set>
                                    <p:animEffect transition="in" filter="fade">
                                      <p:cBhvr>
                                        <p:cTn id="32" dur="1481"/>
                                        <p:tgtEl>
                                          <p:spTgt spid="4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1250"/>
                                  </p:stCondLst>
                                  <p:childTnLst>
                                    <p:set>
                                      <p:cBhvr>
                                        <p:cTn id="36" dur="1" fill="hold">
                                          <p:stCondLst>
                                            <p:cond delay="0"/>
                                          </p:stCondLst>
                                        </p:cTn>
                                        <p:tgtEl>
                                          <p:spTgt spid="488"/>
                                        </p:tgtEl>
                                        <p:attrNameLst>
                                          <p:attrName>style.visibility</p:attrName>
                                        </p:attrNameLst>
                                      </p:cBhvr>
                                      <p:to>
                                        <p:strVal val="visible"/>
                                      </p:to>
                                    </p:set>
                                    <p:animEffect transition="in" filter="fade">
                                      <p:cBhvr>
                                        <p:cTn id="37" dur="3750"/>
                                        <p:tgtEl>
                                          <p:spTgt spid="4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1000"/>
                                  </p:stCondLst>
                                  <p:childTnLst>
                                    <p:set>
                                      <p:cBhvr>
                                        <p:cTn id="41" dur="1" fill="hold">
                                          <p:stCondLst>
                                            <p:cond delay="0"/>
                                          </p:stCondLst>
                                        </p:cTn>
                                        <p:tgtEl>
                                          <p:spTgt spid="489"/>
                                        </p:tgtEl>
                                        <p:attrNameLst>
                                          <p:attrName>style.visibility</p:attrName>
                                        </p:attrNameLst>
                                      </p:cBhvr>
                                      <p:to>
                                        <p:strVal val="visible"/>
                                      </p:to>
                                    </p:set>
                                    <p:animEffect transition="in" filter="fade">
                                      <p:cBhvr>
                                        <p:cTn id="42" dur="3250"/>
                                        <p:tgtEl>
                                          <p:spTgt spid="48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1750"/>
                                  </p:stCondLst>
                                  <p:childTnLst>
                                    <p:set>
                                      <p:cBhvr>
                                        <p:cTn id="46" dur="1" fill="hold">
                                          <p:stCondLst>
                                            <p:cond delay="0"/>
                                          </p:stCondLst>
                                        </p:cTn>
                                        <p:tgtEl>
                                          <p:spTgt spid="490"/>
                                        </p:tgtEl>
                                        <p:attrNameLst>
                                          <p:attrName>style.visibility</p:attrName>
                                        </p:attrNameLst>
                                      </p:cBhvr>
                                      <p:to>
                                        <p:strVal val="visible"/>
                                      </p:to>
                                    </p:set>
                                    <p:animEffect transition="in" filter="fade">
                                      <p:cBhvr>
                                        <p:cTn id="47" dur="3000"/>
                                        <p:tgtEl>
                                          <p:spTgt spid="49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1250"/>
                                  </p:stCondLst>
                                  <p:childTnLst>
                                    <p:set>
                                      <p:cBhvr>
                                        <p:cTn id="51" dur="1" fill="hold">
                                          <p:stCondLst>
                                            <p:cond delay="0"/>
                                          </p:stCondLst>
                                        </p:cTn>
                                        <p:tgtEl>
                                          <p:spTgt spid="491"/>
                                        </p:tgtEl>
                                        <p:attrNameLst>
                                          <p:attrName>style.visibility</p:attrName>
                                        </p:attrNameLst>
                                      </p:cBhvr>
                                      <p:to>
                                        <p:strVal val="visible"/>
                                      </p:to>
                                    </p:set>
                                    <p:animEffect transition="in" filter="fade">
                                      <p:cBhvr>
                                        <p:cTn id="52" dur="3500"/>
                                        <p:tgtEl>
                                          <p:spTgt spid="49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1000"/>
                                  </p:stCondLst>
                                  <p:childTnLst>
                                    <p:set>
                                      <p:cBhvr>
                                        <p:cTn id="56" dur="1" fill="hold">
                                          <p:stCondLst>
                                            <p:cond delay="0"/>
                                          </p:stCondLst>
                                        </p:cTn>
                                        <p:tgtEl>
                                          <p:spTgt spid="492"/>
                                        </p:tgtEl>
                                        <p:attrNameLst>
                                          <p:attrName>style.visibility</p:attrName>
                                        </p:attrNameLst>
                                      </p:cBhvr>
                                      <p:to>
                                        <p:strVal val="visible"/>
                                      </p:to>
                                    </p:set>
                                    <p:animEffect transition="in" filter="fade">
                                      <p:cBhvr>
                                        <p:cTn id="57" dur="3600"/>
                                        <p:tgtEl>
                                          <p:spTgt spid="492"/>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1250"/>
                                  </p:stCondLst>
                                  <p:childTnLst>
                                    <p:set>
                                      <p:cBhvr>
                                        <p:cTn id="61" dur="1" fill="hold">
                                          <p:stCondLst>
                                            <p:cond delay="0"/>
                                          </p:stCondLst>
                                        </p:cTn>
                                        <p:tgtEl>
                                          <p:spTgt spid="493"/>
                                        </p:tgtEl>
                                        <p:attrNameLst>
                                          <p:attrName>style.visibility</p:attrName>
                                        </p:attrNameLst>
                                      </p:cBhvr>
                                      <p:to>
                                        <p:strVal val="visible"/>
                                      </p:to>
                                    </p:set>
                                    <p:anim calcmode="lin" valueType="num">
                                      <p:cBhvr additive="base">
                                        <p:cTn id="62" dur="1750"/>
                                        <p:tgtEl>
                                          <p:spTgt spid="493"/>
                                        </p:tgtEl>
                                        <p:attrNameLst>
                                          <p:attrName>ppt_x</p:attrName>
                                        </p:attrNameLst>
                                      </p:cBhvr>
                                      <p:tavLst>
                                        <p:tav tm="0">
                                          <p:val>
                                            <p:strVal val="#ppt_x-1"/>
                                          </p:val>
                                        </p:tav>
                                        <p:tav tm="100000">
                                          <p:val>
                                            <p:strVal val="#ppt_x"/>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1000"/>
                                  </p:stCondLst>
                                  <p:childTnLst>
                                    <p:set>
                                      <p:cBhvr>
                                        <p:cTn id="66" dur="1" fill="hold">
                                          <p:stCondLst>
                                            <p:cond delay="0"/>
                                          </p:stCondLst>
                                        </p:cTn>
                                        <p:tgtEl>
                                          <p:spTgt spid="494"/>
                                        </p:tgtEl>
                                        <p:attrNameLst>
                                          <p:attrName>style.visibility</p:attrName>
                                        </p:attrNameLst>
                                      </p:cBhvr>
                                      <p:to>
                                        <p:strVal val="visible"/>
                                      </p:to>
                                    </p:set>
                                    <p:animEffect transition="in" filter="fade">
                                      <p:cBhvr>
                                        <p:cTn id="67" dur="40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Google Shape;500;p22"/>
          <p:cNvSpPr>
            <a:spLocks noGrp="1" noEditPoints="1"/>
          </p:cNvSpPr>
          <p:nvPr>
            <p:ph type="title"/>
          </p:nvPr>
        </p:nvSpPr>
        <p:spPr>
          <a:xfrm>
            <a:off x="3938451" y="1825625"/>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501" name="Google Shape;501;p22"/>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502" name="Google Shape;502;p22"/>
          <p:cNvPicPr preferRelativeResize="0"/>
          <p:nvPr/>
        </p:nvPicPr>
        <p:blipFill>
          <a:blip r:embed="rId1">
            <a:alphaModFix/>
          </a:blip>
          <a:srcRect/>
          <a:stretch>
            <a:fillRect/>
          </a:stretch>
        </p:blipFill>
        <p:spPr>
          <a:xfrm>
            <a:off x="8423862" y="3257516"/>
            <a:ext cx="1135923" cy="1600142"/>
          </a:xfrm>
          <a:prstGeom prst="rect">
            <a:avLst/>
          </a:prstGeom>
          <a:noFill/>
          <a:ln>
            <a:noFill/>
          </a:ln>
        </p:spPr>
      </p:pic>
      <p:pic>
        <p:nvPicPr>
          <p:cNvPr id="503" name="Google Shape;503;p22"/>
          <p:cNvPicPr preferRelativeResize="0"/>
          <p:nvPr/>
        </p:nvPicPr>
        <p:blipFill>
          <a:blip r:embed="rId2">
            <a:alphaModFix/>
          </a:blip>
          <a:srcRect/>
          <a:stretch>
            <a:fillRect/>
          </a:stretch>
        </p:blipFill>
        <p:spPr>
          <a:xfrm>
            <a:off x="838200" y="3583283"/>
            <a:ext cx="1250261" cy="1714466"/>
          </a:xfrm>
          <a:prstGeom prst="rect">
            <a:avLst/>
          </a:prstGeom>
          <a:noFill/>
          <a:ln>
            <a:noFill/>
          </a:ln>
        </p:spPr>
      </p:pic>
      <p:pic>
        <p:nvPicPr>
          <p:cNvPr id="504" name="Google Shape;504;p22"/>
          <p:cNvPicPr preferRelativeResize="0"/>
          <p:nvPr/>
        </p:nvPicPr>
        <p:blipFill>
          <a:blip r:embed="rId3">
            <a:alphaModFix/>
          </a:blip>
          <a:srcRect/>
          <a:stretch>
            <a:fillRect/>
          </a:stretch>
        </p:blipFill>
        <p:spPr>
          <a:xfrm>
            <a:off x="5714176" y="402075"/>
            <a:ext cx="1100569" cy="1569759"/>
          </a:xfrm>
          <a:prstGeom prst="rect">
            <a:avLst/>
          </a:prstGeom>
          <a:noFill/>
          <a:ln>
            <a:noFill/>
          </a:ln>
        </p:spPr>
      </p:pic>
      <p:pic>
        <p:nvPicPr>
          <p:cNvPr id="505" name="Google Shape;505;p22"/>
          <p:cNvPicPr preferRelativeResize="0"/>
          <p:nvPr/>
        </p:nvPicPr>
        <p:blipFill>
          <a:blip r:embed="rId4">
            <a:alphaModFix/>
          </a:blip>
          <a:srcRect/>
          <a:stretch>
            <a:fillRect/>
          </a:stretch>
        </p:blipFill>
        <p:spPr>
          <a:xfrm>
            <a:off x="3878278" y="3429000"/>
            <a:ext cx="1078957" cy="1485820"/>
          </a:xfrm>
          <a:prstGeom prst="rect">
            <a:avLst/>
          </a:prstGeom>
          <a:noFill/>
          <a:ln>
            <a:noFill/>
          </a:ln>
        </p:spPr>
      </p:pic>
      <p:pic>
        <p:nvPicPr>
          <p:cNvPr id="506" name="Google Shape;506;p22"/>
          <p:cNvPicPr preferRelativeResize="0"/>
          <p:nvPr/>
        </p:nvPicPr>
        <p:blipFill>
          <a:blip r:embed="rId5">
            <a:alphaModFix/>
          </a:blip>
          <a:srcRect/>
          <a:stretch>
            <a:fillRect/>
          </a:stretch>
        </p:blipFill>
        <p:spPr>
          <a:xfrm>
            <a:off x="1706439" y="4057587"/>
            <a:ext cx="1215617" cy="1592684"/>
          </a:xfrm>
          <a:prstGeom prst="rect">
            <a:avLst/>
          </a:prstGeom>
          <a:noFill/>
          <a:ln>
            <a:noFill/>
          </a:ln>
        </p:spPr>
      </p:pic>
      <p:pic>
        <p:nvPicPr>
          <p:cNvPr id="507" name="Google Shape;507;p22"/>
          <p:cNvPicPr preferRelativeResize="0"/>
          <p:nvPr/>
        </p:nvPicPr>
        <p:blipFill>
          <a:blip r:embed="rId6">
            <a:alphaModFix/>
          </a:blip>
          <a:srcRect/>
          <a:stretch>
            <a:fillRect/>
          </a:stretch>
        </p:blipFill>
        <p:spPr>
          <a:xfrm>
            <a:off x="4957235" y="3780310"/>
            <a:ext cx="1307226" cy="1869961"/>
          </a:xfrm>
          <a:prstGeom prst="rect">
            <a:avLst/>
          </a:prstGeom>
          <a:noFill/>
          <a:ln>
            <a:noFill/>
          </a:ln>
        </p:spPr>
      </p:pic>
      <p:pic>
        <p:nvPicPr>
          <p:cNvPr id="508" name="Google Shape;508;p22"/>
          <p:cNvPicPr preferRelativeResize="0"/>
          <p:nvPr/>
        </p:nvPicPr>
        <p:blipFill>
          <a:blip r:embed="rId2">
            <a:alphaModFix/>
          </a:blip>
          <a:srcRect/>
          <a:stretch>
            <a:fillRect/>
          </a:stretch>
        </p:blipFill>
        <p:spPr>
          <a:xfrm>
            <a:off x="9743493" y="3697267"/>
            <a:ext cx="1250261" cy="1714466"/>
          </a:xfrm>
          <a:prstGeom prst="rect">
            <a:avLst/>
          </a:prstGeom>
          <a:noFill/>
          <a:ln>
            <a:noFill/>
          </a:ln>
        </p:spPr>
      </p:pic>
      <p:pic>
        <p:nvPicPr>
          <p:cNvPr id="509" name="Google Shape;509;p22"/>
          <p:cNvPicPr preferRelativeResize="0"/>
          <p:nvPr/>
        </p:nvPicPr>
        <p:blipFill>
          <a:blip r:embed="rId7">
            <a:alphaModFix/>
          </a:blip>
          <a:srcRect/>
          <a:stretch>
            <a:fillRect/>
          </a:stretch>
        </p:blipFill>
        <p:spPr>
          <a:xfrm>
            <a:off x="4510068" y="413256"/>
            <a:ext cx="1204109" cy="1547397"/>
          </a:xfrm>
          <a:prstGeom prst="rect">
            <a:avLst/>
          </a:prstGeom>
          <a:noFill/>
          <a:ln>
            <a:noFill/>
          </a:ln>
        </p:spPr>
      </p:pic>
      <p:pic>
        <p:nvPicPr>
          <p:cNvPr id="510" name="Google Shape;510;p22"/>
          <p:cNvPicPr preferRelativeResize="0"/>
          <p:nvPr/>
        </p:nvPicPr>
        <p:blipFill>
          <a:blip r:embed="rId8">
            <a:alphaModFix/>
          </a:blip>
          <a:srcRect/>
          <a:stretch>
            <a:fillRect/>
          </a:stretch>
        </p:blipFill>
        <p:spPr>
          <a:xfrm>
            <a:off x="2088461" y="3464851"/>
            <a:ext cx="1041610" cy="1485820"/>
          </a:xfrm>
          <a:prstGeom prst="rect">
            <a:avLst/>
          </a:prstGeom>
          <a:noFill/>
          <a:ln>
            <a:noFill/>
          </a:ln>
        </p:spPr>
      </p:pic>
      <p:pic>
        <p:nvPicPr>
          <p:cNvPr id="511" name="Google Shape;511;p22"/>
          <p:cNvPicPr preferRelativeResize="0"/>
          <p:nvPr/>
        </p:nvPicPr>
        <p:blipFill>
          <a:blip r:embed="rId8">
            <a:alphaModFix/>
          </a:blip>
          <a:srcRect/>
          <a:stretch>
            <a:fillRect/>
          </a:stretch>
        </p:blipFill>
        <p:spPr>
          <a:xfrm>
            <a:off x="5383784" y="2988081"/>
            <a:ext cx="1250261" cy="1727208"/>
          </a:xfrm>
          <a:prstGeom prst="rect">
            <a:avLst/>
          </a:prstGeom>
          <a:noFill/>
          <a:ln>
            <a:noFill/>
          </a:ln>
        </p:spPr>
      </p:pic>
      <p:pic>
        <p:nvPicPr>
          <p:cNvPr id="512" name="Google Shape;512;p22"/>
          <p:cNvPicPr preferRelativeResize="0"/>
          <p:nvPr/>
        </p:nvPicPr>
        <p:blipFill>
          <a:blip r:embed="rId9">
            <a:alphaModFix/>
          </a:blip>
          <a:srcRect/>
          <a:stretch>
            <a:fillRect/>
          </a:stretch>
        </p:blipFill>
        <p:spPr>
          <a:xfrm>
            <a:off x="8887758" y="4599996"/>
            <a:ext cx="1192832" cy="1576967"/>
          </a:xfrm>
          <a:prstGeom prst="rect">
            <a:avLst/>
          </a:prstGeom>
          <a:noFill/>
          <a:ln>
            <a:noFill/>
          </a:ln>
        </p:spPr>
      </p:pic>
      <p:pic>
        <p:nvPicPr>
          <p:cNvPr id="513" name="Google Shape;513;p22"/>
          <p:cNvPicPr preferRelativeResize="0"/>
          <p:nvPr/>
        </p:nvPicPr>
        <p:blipFill>
          <a:blip r:embed="rId10">
            <a:alphaModFix/>
          </a:blip>
          <a:srcRect/>
          <a:stretch>
            <a:fillRect/>
          </a:stretch>
        </p:blipFill>
        <p:spPr>
          <a:xfrm>
            <a:off x="6950986" y="491759"/>
            <a:ext cx="1232894" cy="1545546"/>
          </a:xfrm>
          <a:prstGeom prst="rect">
            <a:avLst/>
          </a:prstGeom>
          <a:noFill/>
          <a:ln>
            <a:noFill/>
          </a:ln>
        </p:spPr>
      </p:pic>
      <p:sp>
        <p:nvSpPr>
          <p:cNvPr id="514" name="Google Shape;514;p22"/>
          <p:cNvSpPr txBox="1"/>
          <p:nvPr/>
        </p:nvSpPr>
        <p:spPr>
          <a:xfrm>
            <a:off x="8991823" y="846521"/>
            <a:ext cx="1280355" cy="1385998"/>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2800">
                <a:solidFill>
                  <a:schemeClr val="dk1"/>
                </a:solidFill>
                <a:latin typeface="Comic Sans MS"/>
                <a:ea typeface="Comic Sans MS"/>
                <a:cs typeface="Comic Sans MS"/>
                <a:sym typeface="Comic Sans MS"/>
              </a:rPr>
              <a:t>Dealer has a pair</a:t>
            </a:r>
          </a:p>
        </p:txBody>
      </p:sp>
    </p:spTree>
  </p:cSld>
  <p:clrMapOvr>
    <a:masterClrMapping/>
  </p:clrMapOvr>
  <mc:AlternateContent xmlns:mc="http://schemas.openxmlformats.org/markup-compatibility/2006">
    <mc:Choice xmlns:p14="http://schemas.microsoft.com/office/powerpoint/2010/main" Requires="p14">
      <p:transition spd="slow" p14:dur="5500" advClick="0" advTm="13000">
        <p:dissolve/>
      </p:transition>
    </mc:Choice>
    <mc:Fallback>
      <p:transition spd="slow" advClick="0" advTm="13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500"/>
                                  </p:stCondLst>
                                  <p:childTnLst>
                                    <p:set>
                                      <p:cBhvr>
                                        <p:cTn id="6" dur="1" fill="hold">
                                          <p:stCondLst>
                                            <p:cond delay="0"/>
                                          </p:stCondLst>
                                        </p:cTn>
                                        <p:tgtEl>
                                          <p:spTgt spid="502"/>
                                        </p:tgtEl>
                                        <p:attrNameLst>
                                          <p:attrName>style.visibility</p:attrName>
                                        </p:attrNameLst>
                                      </p:cBhvr>
                                      <p:to>
                                        <p:strVal val="visible"/>
                                      </p:to>
                                    </p:set>
                                    <p:animEffect transition="in" filter="fade">
                                      <p:cBhvr>
                                        <p:cTn id="7" dur="900"/>
                                        <p:tgtEl>
                                          <p:spTgt spid="5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503"/>
                                        </p:tgtEl>
                                        <p:attrNameLst>
                                          <p:attrName>style.visibility</p:attrName>
                                        </p:attrNameLst>
                                      </p:cBhvr>
                                      <p:to>
                                        <p:strVal val="visible"/>
                                      </p:to>
                                    </p:set>
                                    <p:animEffect transition="in" filter="fade">
                                      <p:cBhvr>
                                        <p:cTn id="12" dur="1692"/>
                                        <p:tgtEl>
                                          <p:spTgt spid="5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4"/>
                                        </p:tgtEl>
                                        <p:attrNameLst>
                                          <p:attrName>style.visibility</p:attrName>
                                        </p:attrNameLst>
                                      </p:cBhvr>
                                      <p:to>
                                        <p:strVal val="visible"/>
                                      </p:to>
                                    </p:set>
                                    <p:animEffect transition="in" filter="fade">
                                      <p:cBhvr>
                                        <p:cTn id="17" dur="500"/>
                                        <p:tgtEl>
                                          <p:spTgt spid="5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750"/>
                                  </p:stCondLst>
                                  <p:childTnLst>
                                    <p:set>
                                      <p:cBhvr>
                                        <p:cTn id="21" dur="1" fill="hold">
                                          <p:stCondLst>
                                            <p:cond delay="0"/>
                                          </p:stCondLst>
                                        </p:cTn>
                                        <p:tgtEl>
                                          <p:spTgt spid="505"/>
                                        </p:tgtEl>
                                        <p:attrNameLst>
                                          <p:attrName>style.visibility</p:attrName>
                                        </p:attrNameLst>
                                      </p:cBhvr>
                                      <p:to>
                                        <p:strVal val="visible"/>
                                      </p:to>
                                    </p:set>
                                    <p:animEffect transition="in" filter="fade">
                                      <p:cBhvr>
                                        <p:cTn id="22" dur="1000"/>
                                        <p:tgtEl>
                                          <p:spTgt spid="5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1000"/>
                                  </p:stCondLst>
                                  <p:childTnLst>
                                    <p:set>
                                      <p:cBhvr>
                                        <p:cTn id="26" dur="1" fill="hold">
                                          <p:stCondLst>
                                            <p:cond delay="0"/>
                                          </p:stCondLst>
                                        </p:cTn>
                                        <p:tgtEl>
                                          <p:spTgt spid="502"/>
                                        </p:tgtEl>
                                        <p:attrNameLst>
                                          <p:attrName>style.visibility</p:attrName>
                                        </p:attrNameLst>
                                      </p:cBhvr>
                                      <p:to>
                                        <p:strVal val="visible"/>
                                      </p:to>
                                    </p:set>
                                    <p:animEffect transition="in" filter="fade">
                                      <p:cBhvr>
                                        <p:cTn id="27" dur="614"/>
                                        <p:tgtEl>
                                          <p:spTgt spid="5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1000"/>
                                  </p:stCondLst>
                                  <p:childTnLst>
                                    <p:set>
                                      <p:cBhvr>
                                        <p:cTn id="31" dur="1" fill="hold">
                                          <p:stCondLst>
                                            <p:cond delay="0"/>
                                          </p:stCondLst>
                                        </p:cTn>
                                        <p:tgtEl>
                                          <p:spTgt spid="506"/>
                                        </p:tgtEl>
                                        <p:attrNameLst>
                                          <p:attrName>style.visibility</p:attrName>
                                        </p:attrNameLst>
                                      </p:cBhvr>
                                      <p:to>
                                        <p:strVal val="visible"/>
                                      </p:to>
                                    </p:set>
                                    <p:animEffect transition="in" filter="fade">
                                      <p:cBhvr>
                                        <p:cTn id="32" dur="1000"/>
                                        <p:tgtEl>
                                          <p:spTgt spid="506"/>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750"/>
                                  </p:stCondLst>
                                  <p:childTnLst>
                                    <p:set>
                                      <p:cBhvr>
                                        <p:cTn id="36" dur="1" fill="hold">
                                          <p:stCondLst>
                                            <p:cond delay="0"/>
                                          </p:stCondLst>
                                        </p:cTn>
                                        <p:tgtEl>
                                          <p:spTgt spid="507"/>
                                        </p:tgtEl>
                                        <p:attrNameLst>
                                          <p:attrName>style.visibility</p:attrName>
                                        </p:attrNameLst>
                                      </p:cBhvr>
                                      <p:to>
                                        <p:strVal val="visible"/>
                                      </p:to>
                                    </p:set>
                                    <p:anim calcmode="lin" valueType="num">
                                      <p:cBhvr additive="base">
                                        <p:cTn id="37" dur="1250"/>
                                        <p:tgtEl>
                                          <p:spTgt spid="507"/>
                                        </p:tgtEl>
                                        <p:attrNameLst>
                                          <p:attrName>ppt_w</p:attrName>
                                        </p:attrNameLst>
                                      </p:cBhvr>
                                      <p:tavLst>
                                        <p:tav tm="0">
                                          <p:val>
                                            <p:strVal val="0"/>
                                          </p:val>
                                        </p:tav>
                                        <p:tav tm="100000">
                                          <p:val>
                                            <p:strVal val="#ppt_w"/>
                                          </p:val>
                                        </p:tav>
                                      </p:tavLst>
                                    </p:anim>
                                    <p:anim calcmode="lin" valueType="num">
                                      <p:cBhvr additive="base">
                                        <p:cTn id="38" dur="1250"/>
                                        <p:tgtEl>
                                          <p:spTgt spid="507"/>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750"/>
                                  </p:stCondLst>
                                  <p:childTnLst>
                                    <p:set>
                                      <p:cBhvr>
                                        <p:cTn id="42" dur="1" fill="hold">
                                          <p:stCondLst>
                                            <p:cond delay="0"/>
                                          </p:stCondLst>
                                        </p:cTn>
                                        <p:tgtEl>
                                          <p:spTgt spid="508"/>
                                        </p:tgtEl>
                                        <p:attrNameLst>
                                          <p:attrName>style.visibility</p:attrName>
                                        </p:attrNameLst>
                                      </p:cBhvr>
                                      <p:to>
                                        <p:strVal val="visible"/>
                                      </p:to>
                                    </p:set>
                                    <p:anim calcmode="lin" valueType="num">
                                      <p:cBhvr additive="base">
                                        <p:cTn id="43" dur="1250"/>
                                        <p:tgtEl>
                                          <p:spTgt spid="50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500"/>
                                  </p:stCondLst>
                                  <p:childTnLst>
                                    <p:set>
                                      <p:cBhvr>
                                        <p:cTn id="47" dur="1" fill="hold">
                                          <p:stCondLst>
                                            <p:cond delay="0"/>
                                          </p:stCondLst>
                                        </p:cTn>
                                        <p:tgtEl>
                                          <p:spTgt spid="509"/>
                                        </p:tgtEl>
                                        <p:attrNameLst>
                                          <p:attrName>style.visibility</p:attrName>
                                        </p:attrNameLst>
                                      </p:cBhvr>
                                      <p:to>
                                        <p:strVal val="visible"/>
                                      </p:to>
                                    </p:set>
                                    <p:animEffect transition="in" filter="fade">
                                      <p:cBhvr>
                                        <p:cTn id="48" dur="500"/>
                                        <p:tgtEl>
                                          <p:spTgt spid="50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750"/>
                                  </p:stCondLst>
                                  <p:childTnLst>
                                    <p:set>
                                      <p:cBhvr>
                                        <p:cTn id="52" dur="1" fill="hold">
                                          <p:stCondLst>
                                            <p:cond delay="0"/>
                                          </p:stCondLst>
                                        </p:cTn>
                                        <p:tgtEl>
                                          <p:spTgt spid="510"/>
                                        </p:tgtEl>
                                        <p:attrNameLst>
                                          <p:attrName>style.visibility</p:attrName>
                                        </p:attrNameLst>
                                      </p:cBhvr>
                                      <p:to>
                                        <p:strVal val="visible"/>
                                      </p:to>
                                    </p:set>
                                    <p:animEffect transition="in" filter="fade">
                                      <p:cBhvr>
                                        <p:cTn id="53" dur="750"/>
                                        <p:tgtEl>
                                          <p:spTgt spid="5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11"/>
                                        </p:tgtEl>
                                        <p:attrNameLst>
                                          <p:attrName>style.visibility</p:attrName>
                                        </p:attrNameLst>
                                      </p:cBhvr>
                                      <p:to>
                                        <p:strVal val="visible"/>
                                      </p:to>
                                    </p:set>
                                    <p:animEffect transition="in" filter="fade">
                                      <p:cBhvr>
                                        <p:cTn id="58" dur="1000"/>
                                        <p:tgtEl>
                                          <p:spTgt spid="5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1000"/>
                                  </p:stCondLst>
                                  <p:childTnLst>
                                    <p:set>
                                      <p:cBhvr>
                                        <p:cTn id="62" dur="1" fill="hold">
                                          <p:stCondLst>
                                            <p:cond delay="0"/>
                                          </p:stCondLst>
                                        </p:cTn>
                                        <p:tgtEl>
                                          <p:spTgt spid="512"/>
                                        </p:tgtEl>
                                        <p:attrNameLst>
                                          <p:attrName>style.visibility</p:attrName>
                                        </p:attrNameLst>
                                      </p:cBhvr>
                                      <p:to>
                                        <p:strVal val="visible"/>
                                      </p:to>
                                    </p:set>
                                    <p:animEffect transition="in" filter="fade">
                                      <p:cBhvr>
                                        <p:cTn id="63" dur="1076"/>
                                        <p:tgtEl>
                                          <p:spTgt spid="5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1250"/>
                                  </p:stCondLst>
                                  <p:childTnLst>
                                    <p:set>
                                      <p:cBhvr>
                                        <p:cTn id="67" dur="1" fill="hold">
                                          <p:stCondLst>
                                            <p:cond delay="0"/>
                                          </p:stCondLst>
                                        </p:cTn>
                                        <p:tgtEl>
                                          <p:spTgt spid="513"/>
                                        </p:tgtEl>
                                        <p:attrNameLst>
                                          <p:attrName>style.visibility</p:attrName>
                                        </p:attrNameLst>
                                      </p:cBhvr>
                                      <p:to>
                                        <p:strVal val="visible"/>
                                      </p:to>
                                    </p:set>
                                    <p:animEffect transition="in" filter="fade">
                                      <p:cBhvr>
                                        <p:cTn id="68" dur="2000"/>
                                        <p:tgtEl>
                                          <p:spTgt spid="51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750"/>
                                  </p:stCondLst>
                                  <p:childTnLst>
                                    <p:set>
                                      <p:cBhvr>
                                        <p:cTn id="72" dur="1" fill="hold">
                                          <p:stCondLst>
                                            <p:cond delay="0"/>
                                          </p:stCondLst>
                                        </p:cTn>
                                        <p:tgtEl>
                                          <p:spTgt spid="514"/>
                                        </p:tgtEl>
                                        <p:attrNameLst>
                                          <p:attrName>style.visibility</p:attrName>
                                        </p:attrNameLst>
                                      </p:cBhvr>
                                      <p:to>
                                        <p:strVal val="visible"/>
                                      </p:to>
                                    </p:set>
                                    <p:animEffect transition="in" filter="fade">
                                      <p:cBhvr>
                                        <p:cTn id="73" dur="2000"/>
                                        <p:tgtEl>
                                          <p:spTgt spid="5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750"/>
                                  </p:stCondLst>
                                  <p:childTnLst>
                                    <p:set>
                                      <p:cBhvr>
                                        <p:cTn id="77" dur="1" fill="hold">
                                          <p:stCondLst>
                                            <p:cond delay="0"/>
                                          </p:stCondLst>
                                        </p:cTn>
                                        <p:tgtEl>
                                          <p:spTgt spid="514"/>
                                        </p:tgtEl>
                                        <p:attrNameLst>
                                          <p:attrName>style.visibility</p:attrName>
                                        </p:attrNameLst>
                                      </p:cBhvr>
                                      <p:to>
                                        <p:strVal val="visible"/>
                                      </p:to>
                                    </p:set>
                                    <p:animEffect transition="in" filter="fade">
                                      <p:cBhvr>
                                        <p:cTn id="78" dur="5000"/>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Google Shape;500;p22"/>
          <p:cNvSpPr>
            <a:spLocks noGrp="1" noEditPoints="1"/>
          </p:cNvSpPr>
          <p:nvPr>
            <p:ph type="title"/>
          </p:nvPr>
        </p:nvSpPr>
        <p:spPr>
          <a:xfrm>
            <a:off x="4025537" y="2344737"/>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501" name="Google Shape;501;p22"/>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507" name="Google Shape;507;p22"/>
          <p:cNvPicPr preferRelativeResize="0"/>
          <p:nvPr/>
        </p:nvPicPr>
        <p:blipFill>
          <a:blip r:embed="rId1">
            <a:alphaModFix/>
          </a:blip>
          <a:srcRect/>
          <a:stretch>
            <a:fillRect/>
          </a:stretch>
        </p:blipFill>
        <p:spPr>
          <a:xfrm>
            <a:off x="1502575" y="4228323"/>
            <a:ext cx="1307226" cy="1869961"/>
          </a:xfrm>
          <a:prstGeom prst="rect">
            <a:avLst/>
          </a:prstGeom>
          <a:noFill/>
          <a:ln>
            <a:noFill/>
          </a:ln>
        </p:spPr>
      </p:pic>
      <p:sp>
        <p:nvSpPr>
          <p:cNvPr id="514" name="Google Shape;514;p22"/>
          <p:cNvSpPr txBox="1"/>
          <p:nvPr/>
        </p:nvSpPr>
        <p:spPr>
          <a:xfrm>
            <a:off x="8364806" y="637515"/>
            <a:ext cx="1907372" cy="1812677"/>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2800">
                <a:solidFill>
                  <a:schemeClr val="dk1"/>
                </a:solidFill>
                <a:latin typeface="Comic Sans MS"/>
                <a:ea typeface="Comic Sans MS"/>
                <a:cs typeface="Comic Sans MS"/>
                <a:sym typeface="Comic Sans MS"/>
              </a:rPr>
              <a:t>Player 1 has a Flush Wins!</a:t>
            </a:r>
          </a:p>
        </p:txBody>
      </p:sp>
      <p:pic>
        <p:nvPicPr>
          <p:cNvPr id="515" name="Picture 514"/>
          <p:cNvPicPr>
            <a:picLocks noChangeAspect="1"/>
          </p:cNvPicPr>
          <p:nvPr/>
        </p:nvPicPr>
        <p:blipFill>
          <a:blip r:embed="rId2"/>
          <a:srcRect/>
          <a:stretch>
            <a:fillRect/>
          </a:stretch>
        </p:blipFill>
        <p:spPr>
          <a:xfrm>
            <a:off x="4581513" y="4475053"/>
            <a:ext cx="1427401" cy="1931190"/>
          </a:xfrm>
          <a:prstGeom prst="rect">
            <a:avLst/>
          </a:prstGeom>
        </p:spPr>
      </p:pic>
      <p:pic>
        <p:nvPicPr>
          <p:cNvPr id="516" name="Picture 515"/>
          <p:cNvPicPr>
            <a:picLocks noChangeAspect="1"/>
          </p:cNvPicPr>
          <p:nvPr/>
        </p:nvPicPr>
        <p:blipFill>
          <a:blip r:embed="rId3"/>
          <a:srcRect/>
          <a:stretch>
            <a:fillRect/>
          </a:stretch>
        </p:blipFill>
        <p:spPr>
          <a:xfrm>
            <a:off x="8205119" y="4057587"/>
            <a:ext cx="1502895" cy="2040697"/>
          </a:xfrm>
          <a:prstGeom prst="rect">
            <a:avLst/>
          </a:prstGeom>
        </p:spPr>
      </p:pic>
      <p:pic>
        <p:nvPicPr>
          <p:cNvPr id="517" name="Picture 516"/>
          <p:cNvPicPr>
            <a:picLocks noChangeAspect="1"/>
          </p:cNvPicPr>
          <p:nvPr/>
        </p:nvPicPr>
        <p:blipFill>
          <a:blip r:embed="rId4"/>
          <a:srcRect/>
          <a:stretch>
            <a:fillRect/>
          </a:stretch>
        </p:blipFill>
        <p:spPr>
          <a:xfrm>
            <a:off x="4581513" y="438603"/>
            <a:ext cx="1204776" cy="1716087"/>
          </a:xfrm>
          <a:prstGeom prst="rect">
            <a:avLst/>
          </a:prstGeom>
        </p:spPr>
      </p:pic>
      <p:pic>
        <p:nvPicPr>
          <p:cNvPr id="518" name="Picture 517"/>
          <p:cNvPicPr>
            <a:picLocks noChangeAspect="1"/>
          </p:cNvPicPr>
          <p:nvPr/>
        </p:nvPicPr>
        <p:blipFill>
          <a:blip r:embed="rId5"/>
          <a:srcRect/>
          <a:stretch>
            <a:fillRect/>
          </a:stretch>
        </p:blipFill>
        <p:spPr>
          <a:xfrm>
            <a:off x="2156188" y="3540072"/>
            <a:ext cx="1353433" cy="1869961"/>
          </a:xfrm>
          <a:prstGeom prst="rect">
            <a:avLst/>
          </a:prstGeom>
        </p:spPr>
      </p:pic>
      <p:pic>
        <p:nvPicPr>
          <p:cNvPr id="519" name="Picture 518"/>
          <p:cNvPicPr>
            <a:picLocks noChangeAspect="1"/>
          </p:cNvPicPr>
          <p:nvPr/>
        </p:nvPicPr>
        <p:blipFill>
          <a:blip r:embed="rId6"/>
          <a:srcRect/>
          <a:stretch>
            <a:fillRect/>
          </a:stretch>
        </p:blipFill>
        <p:spPr>
          <a:xfrm>
            <a:off x="5350990" y="4177728"/>
            <a:ext cx="1315848" cy="1800414"/>
          </a:xfrm>
          <a:prstGeom prst="rect">
            <a:avLst/>
          </a:prstGeom>
        </p:spPr>
      </p:pic>
      <p:pic>
        <p:nvPicPr>
          <p:cNvPr id="520" name="Picture 519"/>
          <p:cNvPicPr>
            <a:picLocks noChangeAspect="1"/>
          </p:cNvPicPr>
          <p:nvPr/>
        </p:nvPicPr>
        <p:blipFill>
          <a:blip r:embed="rId7"/>
          <a:srcRect/>
          <a:stretch>
            <a:fillRect/>
          </a:stretch>
        </p:blipFill>
        <p:spPr>
          <a:xfrm>
            <a:off x="9500256" y="3540072"/>
            <a:ext cx="1335687" cy="1869961"/>
          </a:xfrm>
          <a:prstGeom prst="rect">
            <a:avLst/>
          </a:prstGeom>
        </p:spPr>
      </p:pic>
      <p:pic>
        <p:nvPicPr>
          <p:cNvPr id="521" name="Picture 520"/>
          <p:cNvPicPr>
            <a:picLocks noChangeAspect="1"/>
          </p:cNvPicPr>
          <p:nvPr/>
        </p:nvPicPr>
        <p:blipFill>
          <a:blip r:embed="rId8"/>
          <a:srcRect/>
          <a:stretch>
            <a:fillRect/>
          </a:stretch>
        </p:blipFill>
        <p:spPr>
          <a:xfrm>
            <a:off x="5786289" y="548379"/>
            <a:ext cx="1186656" cy="1661318"/>
          </a:xfrm>
          <a:prstGeom prst="rect">
            <a:avLst/>
          </a:prstGeom>
        </p:spPr>
      </p:pic>
      <p:pic>
        <p:nvPicPr>
          <p:cNvPr id="522" name="Picture 521"/>
          <p:cNvPicPr>
            <a:picLocks noChangeAspect="1"/>
          </p:cNvPicPr>
          <p:nvPr/>
        </p:nvPicPr>
        <p:blipFill>
          <a:blip r:embed="rId9"/>
          <a:srcRect/>
          <a:stretch>
            <a:fillRect/>
          </a:stretch>
        </p:blipFill>
        <p:spPr>
          <a:xfrm>
            <a:off x="1970852" y="4475053"/>
            <a:ext cx="1566193" cy="2197346"/>
          </a:xfrm>
          <a:prstGeom prst="rect">
            <a:avLst/>
          </a:prstGeom>
        </p:spPr>
      </p:pic>
      <p:pic>
        <p:nvPicPr>
          <p:cNvPr id="523" name="Picture 522"/>
          <p:cNvPicPr>
            <a:picLocks noChangeAspect="1"/>
          </p:cNvPicPr>
          <p:nvPr/>
        </p:nvPicPr>
        <p:blipFill>
          <a:blip r:embed="rId10"/>
          <a:srcRect/>
          <a:stretch>
            <a:fillRect/>
          </a:stretch>
        </p:blipFill>
        <p:spPr>
          <a:xfrm>
            <a:off x="5786289" y="3555444"/>
            <a:ext cx="1335687" cy="1885203"/>
          </a:xfrm>
          <a:prstGeom prst="rect">
            <a:avLst/>
          </a:prstGeom>
        </p:spPr>
      </p:pic>
      <p:pic>
        <p:nvPicPr>
          <p:cNvPr id="524" name="Picture 523"/>
          <p:cNvPicPr>
            <a:picLocks noChangeAspect="1"/>
          </p:cNvPicPr>
          <p:nvPr/>
        </p:nvPicPr>
        <p:blipFill>
          <a:blip r:embed="rId11"/>
          <a:srcRect/>
          <a:stretch>
            <a:fillRect/>
          </a:stretch>
        </p:blipFill>
        <p:spPr>
          <a:xfrm>
            <a:off x="9000348" y="4177728"/>
            <a:ext cx="1380896" cy="1920556"/>
          </a:xfrm>
          <a:prstGeom prst="rect">
            <a:avLst/>
          </a:prstGeom>
        </p:spPr>
      </p:pic>
      <p:pic>
        <p:nvPicPr>
          <p:cNvPr id="525" name="Picture 524"/>
          <p:cNvPicPr>
            <a:picLocks noChangeAspect="1"/>
          </p:cNvPicPr>
          <p:nvPr/>
        </p:nvPicPr>
        <p:blipFill>
          <a:blip r:embed="rId12"/>
          <a:srcRect/>
          <a:stretch>
            <a:fillRect/>
          </a:stretch>
        </p:blipFill>
        <p:spPr>
          <a:xfrm>
            <a:off x="6872928" y="548379"/>
            <a:ext cx="1161409" cy="16063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500" advClick="0" advTm="6000">
        <p:blinds dir="vert"/>
      </p:transition>
    </mc:Choice>
    <mc:Fallback>
      <p:transition spd="slow" advClick="0" advTm="6000">
        <p:blinds dir="vert"/>
      </p:transition>
    </mc:Fallback>
  </mc:AlternateContent>
  <p:timing>
    <p:tnLst>
      <p:par>
        <p:cTn id="1" dur="indefinite" restart="never" nodeType="tmRoot">
          <p:childTnLst>
            <p:seq concurrent="1" nextAc="seek">
              <p:cTn id="2" dur="indefinite" nodeType="mainSeq">
                <p:childTnLst>
                  <p:par>
                    <p:cTn id="33" fill="hold">
                      <p:stCondLst>
                        <p:cond delay="indefinite"/>
                      </p:stCondLst>
                      <p:childTnLst>
                        <p:par>
                          <p:cTn id="34" fill="hold">
                            <p:stCondLst>
                              <p:cond delay="0"/>
                            </p:stCondLst>
                            <p:childTnLst>
                              <p:par>
                                <p:cTn id="35" presetID="23" presetClass="entr" presetSubtype="16" fill="hold" nodeType="clickEffect">
                                  <p:stCondLst>
                                    <p:cond delay="750"/>
                                  </p:stCondLst>
                                  <p:childTnLst>
                                    <p:set>
                                      <p:cBhvr>
                                        <p:cTn id="36" dur="1" fill="hold">
                                          <p:stCondLst>
                                            <p:cond delay="0"/>
                                          </p:stCondLst>
                                        </p:cTn>
                                        <p:tgtEl>
                                          <p:spTgt spid="507"/>
                                        </p:tgtEl>
                                        <p:attrNameLst>
                                          <p:attrName>style.visibility</p:attrName>
                                        </p:attrNameLst>
                                      </p:cBhvr>
                                      <p:to>
                                        <p:strVal val="visible"/>
                                      </p:to>
                                    </p:set>
                                    <p:anim calcmode="lin" valueType="num">
                                      <p:cBhvr additive="base">
                                        <p:cTn id="37" dur="1250"/>
                                        <p:tgtEl>
                                          <p:spTgt spid="507"/>
                                        </p:tgtEl>
                                        <p:attrNameLst>
                                          <p:attrName>ppt_w</p:attrName>
                                        </p:attrNameLst>
                                      </p:cBhvr>
                                      <p:tavLst>
                                        <p:tav tm="0">
                                          <p:val>
                                            <p:strVal val="0"/>
                                          </p:val>
                                        </p:tav>
                                        <p:tav tm="100000">
                                          <p:val>
                                            <p:strVal val="#ppt_w"/>
                                          </p:val>
                                        </p:tav>
                                      </p:tavLst>
                                    </p:anim>
                                    <p:anim calcmode="lin" valueType="num">
                                      <p:cBhvr additive="base">
                                        <p:cTn id="38" dur="1250"/>
                                        <p:tgtEl>
                                          <p:spTgt spid="507"/>
                                        </p:tgtEl>
                                        <p:attrNameLst>
                                          <p:attrName>ppt_h</p:attrName>
                                        </p:attrNameLst>
                                      </p:cBhvr>
                                      <p:tavLst>
                                        <p:tav tm="0">
                                          <p:val>
                                            <p:str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9" presetClass="entr" presetSubtype="5" fill="hold" grpId="1" nodeType="clickEffect">
                                  <p:stCondLst>
                                    <p:cond delay="0"/>
                                  </p:stCondLst>
                                  <p:childTnLst>
                                    <p:set>
                                      <p:cBhvr>
                                        <p:cTn id="82" dur="1" fill="hold">
                                          <p:stCondLst>
                                            <p:cond delay="0"/>
                                          </p:stCondLst>
                                        </p:cTn>
                                        <p:tgtEl>
                                          <p:spTgt spid="515"/>
                                        </p:tgtEl>
                                        <p:attrNameLst>
                                          <p:attrName>style.visibility</p:attrName>
                                        </p:attrNameLst>
                                      </p:cBhvr>
                                      <p:to>
                                        <p:strVal val="visible"/>
                                      </p:to>
                                    </p:set>
                                    <p:anim calcmode="lin" valueType="num">
                                      <p:cBhvr>
                                        <p:cTn id="83" dur="5000" fill="hold"/>
                                        <p:tgtEl>
                                          <p:spTgt spid="515"/>
                                        </p:tgtEl>
                                        <p:attrNameLst>
                                          <p:attrName>ppt_w</p:attrName>
                                        </p:attrNameLst>
                                      </p:cBhvr>
                                      <p:tavLst>
                                        <p:tav tm="0">
                                          <p:val>
                                            <p:strVal val="#ppt_w"/>
                                          </p:val>
                                        </p:tav>
                                        <p:tav tm="100000">
                                          <p:val>
                                            <p:strVal val="#ppt_w"/>
                                          </p:val>
                                        </p:tav>
                                      </p:tavLst>
                                    </p:anim>
                                    <p:anim calcmode="lin" valueType="num">
                                      <p:cBhvr>
                                        <p:cTn id="84" dur="5000" fill="hold"/>
                                        <p:tgtEl>
                                          <p:spTgt spid="515"/>
                                        </p:tgtEl>
                                        <p:attrNameLst>
                                          <p:attrName>ppt_h</p:attrName>
                                        </p:attrNameLst>
                                      </p:cBhvr>
                                      <p:tavLst>
                                        <p:tav tm="0" fmla="#ppt_h*sin(2.5*pi*$)">
                                          <p:val>
                                            <p:fltVal val="0"/>
                                          </p:val>
                                        </p:tav>
                                        <p:tav tm="100000">
                                          <p:val>
                                            <p:fltVal val="1"/>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2" nodeType="clickEffect">
                                  <p:stCondLst>
                                    <p:cond delay="0"/>
                                  </p:stCondLst>
                                  <p:childTnLst>
                                    <p:set>
                                      <p:cBhvr>
                                        <p:cTn id="88" dur="1" fill="hold">
                                          <p:stCondLst>
                                            <p:cond delay="0"/>
                                          </p:stCondLst>
                                        </p:cTn>
                                        <p:tgtEl>
                                          <p:spTgt spid="516"/>
                                        </p:tgtEl>
                                        <p:attrNameLst>
                                          <p:attrName>style.visibility</p:attrName>
                                        </p:attrNameLst>
                                      </p:cBhvr>
                                      <p:to>
                                        <p:strVal val="visible"/>
                                      </p:to>
                                    </p:set>
                                    <p:anim calcmode="lin" valueType="num">
                                      <p:cBhvr>
                                        <p:cTn id="89" dur="500" fill="hold"/>
                                        <p:tgtEl>
                                          <p:spTgt spid="516"/>
                                        </p:tgtEl>
                                        <p:attrNameLst>
                                          <p:attrName>ppt_w</p:attrName>
                                        </p:attrNameLst>
                                      </p:cBhvr>
                                      <p:tavLst>
                                        <p:tav tm="0">
                                          <p:val>
                                            <p:fltVal val="0"/>
                                          </p:val>
                                        </p:tav>
                                        <p:tav tm="100000">
                                          <p:val>
                                            <p:strVal val="#ppt_w"/>
                                          </p:val>
                                        </p:tav>
                                      </p:tavLst>
                                    </p:anim>
                                    <p:anim calcmode="lin" valueType="num">
                                      <p:cBhvr>
                                        <p:cTn id="90" dur="500" fill="hold"/>
                                        <p:tgtEl>
                                          <p:spTgt spid="516"/>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3" nodeType="clickEffect">
                                  <p:stCondLst>
                                    <p:cond delay="0"/>
                                  </p:stCondLst>
                                  <p:childTnLst>
                                    <p:set>
                                      <p:cBhvr>
                                        <p:cTn id="94" dur="1" fill="hold">
                                          <p:stCondLst>
                                            <p:cond delay="0"/>
                                          </p:stCondLst>
                                        </p:cTn>
                                        <p:tgtEl>
                                          <p:spTgt spid="517"/>
                                        </p:tgtEl>
                                        <p:attrNameLst>
                                          <p:attrName>style.visibility</p:attrName>
                                        </p:attrNameLst>
                                      </p:cBhvr>
                                      <p:to>
                                        <p:strVal val="visible"/>
                                      </p:to>
                                    </p:set>
                                    <p:animEffect transition="in" filter="blinds(horizontal)">
                                      <p:cBhvr>
                                        <p:cTn id="95" dur="500"/>
                                        <p:tgtEl>
                                          <p:spTgt spid="517"/>
                                        </p:tgtEl>
                                      </p:cBhvr>
                                    </p:animEffect>
                                  </p:childTnLst>
                                </p:cTn>
                              </p:par>
                            </p:childTnLst>
                          </p:cTn>
                        </p:par>
                      </p:childTnLst>
                    </p:cTn>
                  </p:par>
                  <p:par>
                    <p:cTn id="96" fill="hold">
                      <p:stCondLst>
                        <p:cond delay="indefinite"/>
                      </p:stCondLst>
                      <p:childTnLst>
                        <p:par>
                          <p:cTn id="97" fill="hold">
                            <p:stCondLst>
                              <p:cond delay="0"/>
                            </p:stCondLst>
                            <p:childTnLst>
                              <p:par>
                                <p:cTn id="98" presetID="43" presetClass="entr" presetSubtype="0" fill="hold" grpId="4" nodeType="clickEffect">
                                  <p:stCondLst>
                                    <p:cond delay="0"/>
                                  </p:stCondLst>
                                  <p:childTnLst>
                                    <p:set>
                                      <p:cBhvr>
                                        <p:cTn id="99" dur="1" fill="hold">
                                          <p:stCondLst>
                                            <p:cond delay="0"/>
                                          </p:stCondLst>
                                        </p:cTn>
                                        <p:tgtEl>
                                          <p:spTgt spid="518"/>
                                        </p:tgtEl>
                                        <p:attrNameLst>
                                          <p:attrName>style.visibility</p:attrName>
                                        </p:attrNameLst>
                                      </p:cBhvr>
                                      <p:to>
                                        <p:strVal val="visible"/>
                                      </p:to>
                                    </p:set>
                                    <p:animEffect transition="in" filter="fade">
                                      <p:cBhvr>
                                        <p:cTn id="100" dur="100"/>
                                        <p:tgtEl>
                                          <p:spTgt spid="518"/>
                                        </p:tgtEl>
                                      </p:cBhvr>
                                    </p:animEffect>
                                    <p:anim calcmode="lin" valueType="num">
                                      <p:cBhvr>
                                        <p:cTn id="101" dur="400" fill="hold"/>
                                        <p:tgtEl>
                                          <p:spTgt spid="518"/>
                                        </p:tgtEl>
                                        <p:attrNameLst>
                                          <p:attrName>ppt_x</p:attrName>
                                        </p:attrNameLst>
                                      </p:cBhvr>
                                      <p:tavLst>
                                        <p:tav tm="0">
                                          <p:val>
                                            <p:strVal val="#ppt_x"/>
                                          </p:val>
                                        </p:tav>
                                        <p:tav tm="100000">
                                          <p:val>
                                            <p:strVal val="#ppt_x"/>
                                          </p:val>
                                        </p:tav>
                                      </p:tavLst>
                                    </p:anim>
                                    <p:anim calcmode="lin" valueType="num">
                                      <p:cBhvr>
                                        <p:cTn id="102" dur="400" fill="hold"/>
                                        <p:tgtEl>
                                          <p:spTgt spid="518"/>
                                        </p:tgtEl>
                                        <p:attrNameLst>
                                          <p:attrName>ppt_y</p:attrName>
                                        </p:attrNameLst>
                                      </p:cBhvr>
                                      <p:tavLst>
                                        <p:tav tm="0">
                                          <p:val>
                                            <p:strVal val="#ppt_y+0.31"/>
                                          </p:val>
                                        </p:tav>
                                        <p:tav tm="100000">
                                          <p:val>
                                            <p:strVal val="#ppt_y+0.31"/>
                                          </p:val>
                                        </p:tav>
                                      </p:tavLst>
                                    </p:anim>
                                    <p:anim calcmode="lin" valueType="num">
                                      <p:cBhvr>
                                        <p:cTn id="103" dur="600" decel="50000" fill="hold">
                                          <p:stCondLst>
                                            <p:cond delay="400"/>
                                          </p:stCondLst>
                                        </p:cTn>
                                        <p:tgtEl>
                                          <p:spTgt spid="5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4" dur="600" decel="50000" fill="hold">
                                          <p:stCondLst>
                                            <p:cond delay="400"/>
                                          </p:stCondLst>
                                        </p:cTn>
                                        <p:tgtEl>
                                          <p:spTgt spid="5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 presetClass="entr" presetSubtype="10" fill="hold" grpId="5" nodeType="clickEffect">
                                  <p:stCondLst>
                                    <p:cond delay="0"/>
                                  </p:stCondLst>
                                  <p:childTnLst>
                                    <p:set>
                                      <p:cBhvr>
                                        <p:cTn id="108" dur="1" fill="hold">
                                          <p:stCondLst>
                                            <p:cond delay="0"/>
                                          </p:stCondLst>
                                        </p:cTn>
                                        <p:tgtEl>
                                          <p:spTgt spid="519"/>
                                        </p:tgtEl>
                                        <p:attrNameLst>
                                          <p:attrName>style.visibility</p:attrName>
                                        </p:attrNameLst>
                                      </p:cBhvr>
                                      <p:to>
                                        <p:strVal val="visible"/>
                                      </p:to>
                                    </p:set>
                                    <p:animEffect transition="in" filter="checkerboard(across)">
                                      <p:cBhvr>
                                        <p:cTn id="109" dur="500"/>
                                        <p:tgtEl>
                                          <p:spTgt spid="519"/>
                                        </p:tgtEl>
                                      </p:cBhvr>
                                    </p:animEffect>
                                  </p:childTnLst>
                                </p:cTn>
                              </p:par>
                            </p:childTnLst>
                          </p:cTn>
                        </p:par>
                      </p:childTnLst>
                    </p:cTn>
                  </p:par>
                  <p:par>
                    <p:cTn id="110" fill="hold">
                      <p:stCondLst>
                        <p:cond delay="indefinite"/>
                      </p:stCondLst>
                      <p:childTnLst>
                        <p:par>
                          <p:cTn id="111" fill="hold">
                            <p:stCondLst>
                              <p:cond delay="0"/>
                            </p:stCondLst>
                            <p:childTnLst>
                              <p:par>
                                <p:cTn id="112" presetID="50" presetClass="entr" presetSubtype="0" fill="hold" grpId="6" nodeType="clickEffect">
                                  <p:stCondLst>
                                    <p:cond delay="0"/>
                                  </p:stCondLst>
                                  <p:childTnLst>
                                    <p:set>
                                      <p:cBhvr>
                                        <p:cTn id="113" dur="1" fill="hold">
                                          <p:stCondLst>
                                            <p:cond delay="0"/>
                                          </p:stCondLst>
                                        </p:cTn>
                                        <p:tgtEl>
                                          <p:spTgt spid="520"/>
                                        </p:tgtEl>
                                        <p:attrNameLst>
                                          <p:attrName>style.visibility</p:attrName>
                                        </p:attrNameLst>
                                      </p:cBhvr>
                                      <p:to>
                                        <p:strVal val="visible"/>
                                      </p:to>
                                    </p:set>
                                    <p:anim calcmode="lin" valueType="num">
                                      <p:cBhvr>
                                        <p:cTn id="114" dur="1000" fill="hold"/>
                                        <p:tgtEl>
                                          <p:spTgt spid="520"/>
                                        </p:tgtEl>
                                        <p:attrNameLst>
                                          <p:attrName>ppt_w</p:attrName>
                                        </p:attrNameLst>
                                      </p:cBhvr>
                                      <p:tavLst>
                                        <p:tav tm="0">
                                          <p:val>
                                            <p:strVal val="#ppt_w+.3"/>
                                          </p:val>
                                        </p:tav>
                                        <p:tav tm="100000">
                                          <p:val>
                                            <p:strVal val="#ppt_w"/>
                                          </p:val>
                                        </p:tav>
                                      </p:tavLst>
                                    </p:anim>
                                    <p:anim calcmode="lin" valueType="num">
                                      <p:cBhvr>
                                        <p:cTn id="115" dur="1000" fill="hold"/>
                                        <p:tgtEl>
                                          <p:spTgt spid="520"/>
                                        </p:tgtEl>
                                        <p:attrNameLst>
                                          <p:attrName>ppt_h</p:attrName>
                                        </p:attrNameLst>
                                      </p:cBhvr>
                                      <p:tavLst>
                                        <p:tav tm="0">
                                          <p:val>
                                            <p:strVal val="#ppt_h"/>
                                          </p:val>
                                        </p:tav>
                                        <p:tav tm="100000">
                                          <p:val>
                                            <p:strVal val="#ppt_h"/>
                                          </p:val>
                                        </p:tav>
                                      </p:tavLst>
                                    </p:anim>
                                    <p:animEffect transition="in" filter="fade">
                                      <p:cBhvr>
                                        <p:cTn id="116" dur="1000"/>
                                        <p:tgtEl>
                                          <p:spTgt spid="520"/>
                                        </p:tgtEl>
                                      </p:cBhvr>
                                    </p:animEffect>
                                  </p:childTnLst>
                                </p:cTn>
                              </p:par>
                            </p:childTnLst>
                          </p:cTn>
                        </p:par>
                      </p:childTnLst>
                    </p:cTn>
                  </p:par>
                  <p:par>
                    <p:cTn id="117" fill="hold">
                      <p:stCondLst>
                        <p:cond delay="indefinite"/>
                      </p:stCondLst>
                      <p:childTnLst>
                        <p:par>
                          <p:cTn id="118" fill="hold">
                            <p:stCondLst>
                              <p:cond delay="0"/>
                            </p:stCondLst>
                            <p:childTnLst>
                              <p:par>
                                <p:cTn id="119" presetID="7" presetClass="entr" presetSubtype="2" fill="hold" grpId="7" nodeType="clickEffect">
                                  <p:stCondLst>
                                    <p:cond delay="0"/>
                                  </p:stCondLst>
                                  <p:childTnLst>
                                    <p:set>
                                      <p:cBhvr>
                                        <p:cTn id="123" dur="1" fill="hold">
                                          <p:stCondLst>
                                            <p:cond delay="0"/>
                                          </p:stCondLst>
                                        </p:cTn>
                                        <p:tgtEl>
                                          <p:spTgt spid="521"/>
                                        </p:tgtEl>
                                        <p:attrNameLst>
                                          <p:attrName>style.visibility</p:attrName>
                                        </p:attrNameLst>
                                      </p:cBhvr>
                                      <p:to>
                                        <p:strVal val="visible"/>
                                      </p:to>
                                    </p:set>
                                    <p:anim calcmode="lin" valueType="num">
                                      <p:cBhvr additive="base">
                                        <p:cTn id="124" dur="5000" fill="hold"/>
                                        <p:tgtEl>
                                          <p:spTgt spid="521"/>
                                        </p:tgtEl>
                                        <p:attrNameLst>
                                          <p:attrName>ppt_x</p:attrName>
                                        </p:attrNameLst>
                                      </p:cBhvr>
                                      <p:tavLst>
                                        <p:tav tm="0">
                                          <p:val>
                                            <p:strVal val="1+#ppt_w/2"/>
                                          </p:val>
                                        </p:tav>
                                        <p:tav tm="100000">
                                          <p:val>
                                            <p:strVal val="#ppt_x"/>
                                          </p:val>
                                        </p:tav>
                                      </p:tavLst>
                                    </p:anim>
                                    <p:anim calcmode="lin" valueType="num">
                                      <p:cBhvr additive="base">
                                        <p:cTn id="125" dur="5000" fill="hold"/>
                                        <p:tgtEl>
                                          <p:spTgt spid="521"/>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9" presetClass="entr" presetSubtype="0" fill="hold" grpId="8" nodeType="clickEffect">
                                  <p:stCondLst>
                                    <p:cond delay="3500"/>
                                  </p:stCondLst>
                                  <p:childTnLst>
                                    <p:set>
                                      <p:cBhvr>
                                        <p:cTn id="129" dur="5" fill="hold">
                                          <p:stCondLst>
                                            <p:cond delay="0"/>
                                          </p:stCondLst>
                                        </p:cTn>
                                        <p:tgtEl>
                                          <p:spTgt spid="522"/>
                                        </p:tgtEl>
                                        <p:attrNameLst>
                                          <p:attrName>style.visibility</p:attrName>
                                        </p:attrNameLst>
                                      </p:cBhvr>
                                      <p:to>
                                        <p:strVal val="visible"/>
                                      </p:to>
                                    </p:set>
                                    <p:anim calcmode="lin" valueType="num">
                                      <p:cBhvr>
                                        <p:cTn id="130" dur="1500" fill="hold"/>
                                        <p:tgtEl>
                                          <p:spTgt spid="522"/>
                                        </p:tgtEl>
                                        <p:attrNameLst>
                                          <p:attrName>ppt_w</p:attrName>
                                        </p:attrNameLst>
                                      </p:cBhvr>
                                      <p:tavLst>
                                        <p:tav tm="0">
                                          <p:val>
                                            <p:fltVal val="0"/>
                                          </p:val>
                                        </p:tav>
                                        <p:tav tm="100000">
                                          <p:val>
                                            <p:strVal val="#ppt_w"/>
                                          </p:val>
                                        </p:tav>
                                      </p:tavLst>
                                    </p:anim>
                                    <p:anim calcmode="lin" valueType="num">
                                      <p:cBhvr>
                                        <p:cTn id="131" dur="1500" fill="hold"/>
                                        <p:tgtEl>
                                          <p:spTgt spid="522"/>
                                        </p:tgtEl>
                                        <p:attrNameLst>
                                          <p:attrName>ppt_h</p:attrName>
                                        </p:attrNameLst>
                                      </p:cBhvr>
                                      <p:tavLst>
                                        <p:tav tm="0">
                                          <p:val>
                                            <p:fltVal val="0"/>
                                          </p:val>
                                        </p:tav>
                                        <p:tav tm="100000">
                                          <p:val>
                                            <p:strVal val="#ppt_h"/>
                                          </p:val>
                                        </p:tav>
                                      </p:tavLst>
                                    </p:anim>
                                    <p:anim calcmode="lin" valueType="num">
                                      <p:cBhvr>
                                        <p:cTn id="132" dur="1500" fill="hold"/>
                                        <p:tgtEl>
                                          <p:spTgt spid="522"/>
                                        </p:tgtEl>
                                        <p:attrNameLst>
                                          <p:attrName>style.rotation</p:attrName>
                                        </p:attrNameLst>
                                      </p:cBhvr>
                                      <p:tavLst>
                                        <p:tav tm="0">
                                          <p:val>
                                            <p:fltVal val="360"/>
                                          </p:val>
                                        </p:tav>
                                        <p:tav tm="100000">
                                          <p:val>
                                            <p:fltVal val="0"/>
                                          </p:val>
                                        </p:tav>
                                      </p:tavLst>
                                    </p:anim>
                                    <p:animEffect transition="in" filter="fade">
                                      <p:cBhvr>
                                        <p:cTn id="133" dur="1500"/>
                                        <p:tgtEl>
                                          <p:spTgt spid="522"/>
                                        </p:tgtEl>
                                      </p:cBhvr>
                                    </p:animEffect>
                                  </p:childTnLst>
                                </p:cTn>
                              </p:par>
                            </p:childTnLst>
                          </p:cTn>
                        </p:par>
                      </p:childTnLst>
                    </p:cTn>
                  </p:par>
                  <p:par>
                    <p:cTn id="134" fill="hold">
                      <p:stCondLst>
                        <p:cond delay="indefinite"/>
                      </p:stCondLst>
                      <p:childTnLst>
                        <p:par>
                          <p:cTn id="135" fill="hold">
                            <p:stCondLst>
                              <p:cond delay="0"/>
                            </p:stCondLst>
                            <p:childTnLst>
                              <p:par>
                                <p:cTn id="136" presetID="15" presetClass="entr" presetSubtype="0" fill="hold" grpId="9" nodeType="clickEffect">
                                  <p:stCondLst>
                                    <p:cond delay="2250"/>
                                  </p:stCondLst>
                                  <p:childTnLst>
                                    <p:set>
                                      <p:cBhvr>
                                        <p:cTn id="137" dur="1" fill="hold">
                                          <p:stCondLst>
                                            <p:cond delay="0"/>
                                          </p:stCondLst>
                                        </p:cTn>
                                        <p:tgtEl>
                                          <p:spTgt spid="522"/>
                                        </p:tgtEl>
                                        <p:attrNameLst>
                                          <p:attrName>style.visibility</p:attrName>
                                        </p:attrNameLst>
                                      </p:cBhvr>
                                      <p:to>
                                        <p:strVal val="visible"/>
                                      </p:to>
                                    </p:set>
                                    <p:anim calcmode="lin" valueType="num">
                                      <p:cBhvr>
                                        <p:cTn id="138" dur="3000" fill="hold"/>
                                        <p:tgtEl>
                                          <p:spTgt spid="522"/>
                                        </p:tgtEl>
                                        <p:attrNameLst>
                                          <p:attrName>ppt_w</p:attrName>
                                        </p:attrNameLst>
                                      </p:cBhvr>
                                      <p:tavLst>
                                        <p:tav tm="0">
                                          <p:val>
                                            <p:fltVal val="0"/>
                                          </p:val>
                                        </p:tav>
                                        <p:tav tm="100000">
                                          <p:val>
                                            <p:strVal val="#ppt_w"/>
                                          </p:val>
                                        </p:tav>
                                      </p:tavLst>
                                    </p:anim>
                                    <p:anim calcmode="lin" valueType="num">
                                      <p:cBhvr>
                                        <p:cTn id="139" dur="3000" fill="hold"/>
                                        <p:tgtEl>
                                          <p:spTgt spid="522"/>
                                        </p:tgtEl>
                                        <p:attrNameLst>
                                          <p:attrName>ppt_h</p:attrName>
                                        </p:attrNameLst>
                                      </p:cBhvr>
                                      <p:tavLst>
                                        <p:tav tm="0">
                                          <p:val>
                                            <p:fltVal val="0"/>
                                          </p:val>
                                        </p:tav>
                                        <p:tav tm="100000">
                                          <p:val>
                                            <p:strVal val="#ppt_h"/>
                                          </p:val>
                                        </p:tav>
                                      </p:tavLst>
                                    </p:anim>
                                    <p:anim calcmode="lin" valueType="num">
                                      <p:cBhvr>
                                        <p:cTn id="140" dur="3000" fill="hold"/>
                                        <p:tgtEl>
                                          <p:spTgt spid="522"/>
                                        </p:tgtEl>
                                        <p:attrNameLst>
                                          <p:attrName>ppt_x</p:attrName>
                                        </p:attrNameLst>
                                      </p:cBhvr>
                                      <p:tavLst>
                                        <p:tav tm="0" fmla="#ppt_x+(cos(-2*pi*(1-$))*-#ppt_x-sin(-2*pi*(1-$))*(1-#ppt_y))*(1-$)">
                                          <p:val>
                                            <p:fltVal val="0"/>
                                          </p:val>
                                        </p:tav>
                                        <p:tav tm="100000">
                                          <p:val>
                                            <p:fltVal val="1"/>
                                          </p:val>
                                        </p:tav>
                                      </p:tavLst>
                                    </p:anim>
                                    <p:anim calcmode="lin" valueType="num">
                                      <p:cBhvr>
                                        <p:cTn id="141" dur="3000" fill="hold"/>
                                        <p:tgtEl>
                                          <p:spTgt spid="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2" fill="hold">
                      <p:stCondLst>
                        <p:cond delay="indefinite"/>
                      </p:stCondLst>
                      <p:childTnLst>
                        <p:par>
                          <p:cTn id="143" fill="hold">
                            <p:stCondLst>
                              <p:cond delay="0"/>
                            </p:stCondLst>
                            <p:childTnLst>
                              <p:par>
                                <p:cTn id="144" presetID="52" presetClass="entr" presetSubtype="0" fill="hold" grpId="10" nodeType="clickEffect">
                                  <p:stCondLst>
                                    <p:cond delay="0"/>
                                  </p:stCondLst>
                                  <p:childTnLst>
                                    <p:set>
                                      <p:cBhvr>
                                        <p:cTn id="145" dur="1" fill="hold">
                                          <p:stCondLst>
                                            <p:cond delay="0"/>
                                          </p:stCondLst>
                                        </p:cTn>
                                        <p:tgtEl>
                                          <p:spTgt spid="523"/>
                                        </p:tgtEl>
                                        <p:attrNameLst>
                                          <p:attrName>style.visibility</p:attrName>
                                        </p:attrNameLst>
                                      </p:cBhvr>
                                      <p:to>
                                        <p:strVal val="visible"/>
                                      </p:to>
                                    </p:set>
                                    <p:animScale>
                                      <p:cBhvr>
                                        <p:cTn id="146" dur="1000" decel="50000" fill="hold">
                                          <p:stCondLst>
                                            <p:cond delay="0"/>
                                          </p:stCondLst>
                                        </p:cTn>
                                        <p:tgtEl>
                                          <p:spTgt spid="523"/>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147" dur="1000" decel="50000" fill="hold">
                                          <p:stCondLst>
                                            <p:cond delay="0"/>
                                          </p:stCondLst>
                                        </p:cTn>
                                        <p:tgtEl>
                                          <p:spTgt spid="523"/>
                                        </p:tgtEl>
                                        <p:attrNameLst>
                                          <p:attrName>ppt_x</p:attrName>
                                          <p:attrName>ppt_y</p:attrName>
                                        </p:attrNameLst>
                                      </p:cBhvr>
                                    </p:animMotion>
                                    <p:animEffect transition="in" filter="fade">
                                      <p:cBhvr>
                                        <p:cTn id="148" dur="1000"/>
                                        <p:tgtEl>
                                          <p:spTgt spid="523"/>
                                        </p:tgtEl>
                                      </p:cBhvr>
                                    </p:animEffect>
                                  </p:childTnLst>
                                </p:cTn>
                              </p:par>
                            </p:childTnLst>
                          </p:cTn>
                        </p:par>
                      </p:childTnLst>
                    </p:cTn>
                  </p:par>
                  <p:par>
                    <p:cTn id="149" fill="hold">
                      <p:stCondLst>
                        <p:cond delay="indefinite"/>
                      </p:stCondLst>
                      <p:childTnLst>
                        <p:par>
                          <p:cTn id="150" fill="hold">
                            <p:stCondLst>
                              <p:cond delay="0"/>
                            </p:stCondLst>
                            <p:childTnLst>
                              <p:par>
                                <p:cTn id="151" presetID="9" presetClass="entr" presetSubtype="0" fill="hold" grpId="11" nodeType="clickEffect">
                                  <p:stCondLst>
                                    <p:cond delay="0"/>
                                  </p:stCondLst>
                                  <p:childTnLst>
                                    <p:set>
                                      <p:cBhvr>
                                        <p:cTn id="152" dur="1" fill="hold">
                                          <p:stCondLst>
                                            <p:cond delay="0"/>
                                          </p:stCondLst>
                                        </p:cTn>
                                        <p:tgtEl>
                                          <p:spTgt spid="524"/>
                                        </p:tgtEl>
                                        <p:attrNameLst>
                                          <p:attrName>style.visibility</p:attrName>
                                        </p:attrNameLst>
                                      </p:cBhvr>
                                      <p:to>
                                        <p:strVal val="visible"/>
                                      </p:to>
                                    </p:set>
                                    <p:animEffect transition="in" filter="dissolve">
                                      <p:cBhvr>
                                        <p:cTn id="153" dur="500"/>
                                        <p:tgtEl>
                                          <p:spTgt spid="524"/>
                                        </p:tgtEl>
                                      </p:cBhvr>
                                    </p:animEffect>
                                  </p:childTnLst>
                                </p:cTn>
                              </p:par>
                            </p:childTnLst>
                          </p:cTn>
                        </p:par>
                      </p:childTnLst>
                    </p:cTn>
                  </p:par>
                  <p:par>
                    <p:cTn id="154" fill="hold">
                      <p:stCondLst>
                        <p:cond delay="indefinite"/>
                      </p:stCondLst>
                      <p:childTnLst>
                        <p:par>
                          <p:cTn id="155" fill="hold">
                            <p:stCondLst>
                              <p:cond delay="0"/>
                            </p:stCondLst>
                            <p:childTnLst>
                              <p:par>
                                <p:cTn id="156" presetID="38" presetClass="entr" presetSubtype="0" accel="50000" fill="hold" grpId="12" nodeType="clickEffect">
                                  <p:stCondLst>
                                    <p:cond delay="0"/>
                                  </p:stCondLst>
                                  <p:iterate type="lt">
                                    <p:tmPct val="50000"/>
                                  </p:iterate>
                                  <p:childTnLst>
                                    <p:set>
                                      <p:cBhvr>
                                        <p:cTn id="157" dur="1" fill="hold">
                                          <p:stCondLst>
                                            <p:cond delay="0"/>
                                          </p:stCondLst>
                                        </p:cTn>
                                        <p:tgtEl>
                                          <p:spTgt spid="525"/>
                                        </p:tgtEl>
                                        <p:attrNameLst>
                                          <p:attrName>style.visibility</p:attrName>
                                        </p:attrNameLst>
                                      </p:cBhvr>
                                      <p:to>
                                        <p:strVal val="visible"/>
                                      </p:to>
                                    </p:set>
                                    <p:set>
                                      <p:cBhvr>
                                        <p:cTn id="158" dur="455" fill="hold">
                                          <p:stCondLst>
                                            <p:cond delay="0"/>
                                          </p:stCondLst>
                                        </p:cTn>
                                        <p:tgtEl>
                                          <p:spTgt spid="525"/>
                                        </p:tgtEl>
                                        <p:attrNameLst>
                                          <p:attrName>style.rotation</p:attrName>
                                        </p:attrNameLst>
                                      </p:cBhvr>
                                      <p:to>
                                        <p:strVal val="-45.0"/>
                                      </p:to>
                                    </p:set>
                                    <p:anim calcmode="lin" valueType="num">
                                      <p:cBhvr>
                                        <p:cTn id="159" dur="455" fill="hold">
                                          <p:stCondLst>
                                            <p:cond delay="455"/>
                                          </p:stCondLst>
                                        </p:cTn>
                                        <p:tgtEl>
                                          <p:spTgt spid="525"/>
                                        </p:tgtEl>
                                        <p:attrNameLst>
                                          <p:attrName>style.rotation</p:attrName>
                                        </p:attrNameLst>
                                      </p:cBhvr>
                                      <p:tavLst>
                                        <p:tav tm="0">
                                          <p:val>
                                            <p:fltVal val="-45"/>
                                          </p:val>
                                        </p:tav>
                                        <p:tav tm="69900">
                                          <p:val>
                                            <p:fltVal val="45"/>
                                          </p:val>
                                        </p:tav>
                                        <p:tav tm="100000">
                                          <p:val>
                                            <p:fltVal val="0"/>
                                          </p:val>
                                        </p:tav>
                                      </p:tavLst>
                                    </p:anim>
                                    <p:anim calcmode="lin" valueType="num">
                                      <p:cBhvr>
                                        <p:cTn id="160" dur="455" fill="hold">
                                          <p:stCondLst>
                                            <p:cond delay="0"/>
                                          </p:stCondLst>
                                        </p:cTn>
                                        <p:tgtEl>
                                          <p:spTgt spid="525"/>
                                        </p:tgtEl>
                                        <p:attrNameLst>
                                          <p:attrName>ppt_y</p:attrName>
                                        </p:attrNameLst>
                                      </p:cBhvr>
                                      <p:tavLst>
                                        <p:tav tm="0">
                                          <p:val>
                                            <p:strVal val="#ppt_y-1"/>
                                          </p:val>
                                        </p:tav>
                                        <p:tav tm="100000">
                                          <p:val>
                                            <p:strVal val="#ppt_y-(0.354*#ppt_w-0.172*#ppt_h)"/>
                                          </p:val>
                                        </p:tav>
                                      </p:tavLst>
                                    </p:anim>
                                    <p:anim calcmode="lin" valueType="num">
                                      <p:cBhvr>
                                        <p:cTn id="161" dur="156" decel="50000" autoRev="1" fill="hold">
                                          <p:stCondLst>
                                            <p:cond delay="455"/>
                                          </p:stCondLst>
                                        </p:cTn>
                                        <p:tgtEl>
                                          <p:spTgt spid="525"/>
                                        </p:tgtEl>
                                        <p:attrNameLst>
                                          <p:attrName>ppt_y</p:attrName>
                                        </p:attrNameLst>
                                      </p:cBhvr>
                                      <p:tavLst>
                                        <p:tav tm="0">
                                          <p:val>
                                            <p:strVal val="#ppt_y-(0.354*#ppt_w-0.172*#ppt_h)"/>
                                          </p:val>
                                        </p:tav>
                                        <p:tav tm="100000">
                                          <p:val>
                                            <p:strVal val="#ppt_y-(0.354*#ppt_w-0.172*#ppt_h)-#ppt_h/2"/>
                                          </p:val>
                                        </p:tav>
                                      </p:tavLst>
                                    </p:anim>
                                    <p:anim calcmode="lin" valueType="num">
                                      <p:cBhvr>
                                        <p:cTn id="162" dur="136" fill="hold">
                                          <p:stCondLst>
                                            <p:cond delay="864"/>
                                          </p:stCondLst>
                                        </p:cTn>
                                        <p:tgtEl>
                                          <p:spTgt spid="525"/>
                                        </p:tgtEl>
                                        <p:attrNameLst>
                                          <p:attrName>ppt_y</p:attrName>
                                        </p:attrNameLst>
                                      </p:cBhvr>
                                      <p:tavLst>
                                        <p:tav tm="0">
                                          <p:val>
                                            <p:strVal val="#ppt_y-(0.354*#ppt_w-0.172*#ppt_h)"/>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9" presetClass="entr" presetSubtype="0" fill="hold" grpId="13" nodeType="clickEffect">
                                  <p:stCondLst>
                                    <p:cond delay="0"/>
                                  </p:stCondLst>
                                  <p:childTnLst>
                                    <p:set>
                                      <p:cBhvr>
                                        <p:cTn id="166" dur="1" fill="hold">
                                          <p:stCondLst>
                                            <p:cond delay="0"/>
                                          </p:stCondLst>
                                        </p:cTn>
                                        <p:tgtEl>
                                          <p:spTgt spid="514"/>
                                        </p:tgtEl>
                                        <p:attrNameLst>
                                          <p:attrName>style.visibility</p:attrName>
                                        </p:attrNameLst>
                                      </p:cBhvr>
                                      <p:to>
                                        <p:strVal val="visible"/>
                                      </p:to>
                                    </p:set>
                                    <p:anim calcmode="lin" valueType="num">
                                      <p:cBhvr>
                                        <p:cTn id="167" dur="1000" fill="hold"/>
                                        <p:tgtEl>
                                          <p:spTgt spid="514"/>
                                        </p:tgtEl>
                                        <p:attrNameLst>
                                          <p:attrName>ppt_x</p:attrName>
                                        </p:attrNameLst>
                                      </p:cBhvr>
                                      <p:tavLst>
                                        <p:tav tm="0">
                                          <p:val>
                                            <p:strVal val="#ppt_x-.2"/>
                                          </p:val>
                                        </p:tav>
                                        <p:tav tm="100000">
                                          <p:val>
                                            <p:strVal val="#ppt_x"/>
                                          </p:val>
                                        </p:tav>
                                      </p:tavLst>
                                    </p:anim>
                                    <p:anim calcmode="lin" valueType="num">
                                      <p:cBhvr>
                                        <p:cTn id="168" dur="1000" fill="hold"/>
                                        <p:tgtEl>
                                          <p:spTgt spid="514"/>
                                        </p:tgtEl>
                                        <p:attrNameLst>
                                          <p:attrName>ppt_y</p:attrName>
                                        </p:attrNameLst>
                                      </p:cBhvr>
                                      <p:tavLst>
                                        <p:tav tm="0">
                                          <p:val>
                                            <p:strVal val="#ppt_y"/>
                                          </p:val>
                                        </p:tav>
                                        <p:tav tm="100000">
                                          <p:val>
                                            <p:strVal val="#ppt_y"/>
                                          </p:val>
                                        </p:tav>
                                      </p:tavLst>
                                    </p:anim>
                                    <p:animEffect transition="in" filter="wipe(right)" prLst="gradientSize:0.1;">
                                      <p:cBhvr>
                                        <p:cTn id="169" dur="1000"/>
                                        <p:tgtEl>
                                          <p:spTgt spid="514"/>
                                        </p:tgtEl>
                                      </p:cBhvr>
                                    </p:animEffect>
                                  </p:childTnLst>
                                </p:cTn>
                              </p:par>
                            </p:childTnLst>
                          </p:cTn>
                        </p:par>
                      </p:childTnLst>
                    </p:cTn>
                  </p:par>
                  <p:par>
                    <p:cTn id="170" fill="hold">
                      <p:stCondLst>
                        <p:cond delay="indefinite"/>
                      </p:stCondLst>
                      <p:childTnLst>
                        <p:par>
                          <p:cTn id="171" fill="hold">
                            <p:stCondLst>
                              <p:cond delay="0"/>
                            </p:stCondLst>
                            <p:childTnLst>
                              <p:par>
                                <p:cTn id="172" presetID="25" presetClass="entr" presetSubtype="0" fill="hold" grpId="14" nodeType="clickEffect">
                                  <p:stCondLst>
                                    <p:cond delay="0"/>
                                  </p:stCondLst>
                                  <p:childTnLst>
                                    <p:set>
                                      <p:cBhvr>
                                        <p:cTn id="173" dur="1" fill="hold">
                                          <p:stCondLst>
                                            <p:cond delay="0"/>
                                          </p:stCondLst>
                                        </p:cTn>
                                        <p:tgtEl>
                                          <p:spTgt spid="514"/>
                                        </p:tgtEl>
                                        <p:attrNameLst>
                                          <p:attrName>style.visibility</p:attrName>
                                        </p:attrNameLst>
                                      </p:cBhvr>
                                      <p:to>
                                        <p:strVal val="visible"/>
                                      </p:to>
                                    </p:set>
                                    <p:anim calcmode="lin" valueType="num">
                                      <p:cBhvr>
                                        <p:cTn id="174" dur="500" decel="50000" fill="hold">
                                          <p:stCondLst>
                                            <p:cond delay="0"/>
                                          </p:stCondLst>
                                        </p:cTn>
                                        <p:tgtEl>
                                          <p:spTgt spid="514"/>
                                        </p:tgtEl>
                                        <p:attrNameLst>
                                          <p:attrName>style.rotation</p:attrName>
                                        </p:attrNameLst>
                                      </p:cBhvr>
                                      <p:tavLst>
                                        <p:tav tm="0">
                                          <p:val>
                                            <p:fltVal val="-90"/>
                                          </p:val>
                                        </p:tav>
                                        <p:tav tm="100000">
                                          <p:val>
                                            <p:fltVal val="0"/>
                                          </p:val>
                                        </p:tav>
                                      </p:tavLst>
                                    </p:anim>
                                    <p:anim calcmode="lin" valueType="num">
                                      <p:cBhvr>
                                        <p:cTn id="175" dur="500" decel="50000" fill="hold">
                                          <p:stCondLst>
                                            <p:cond delay="0"/>
                                          </p:stCondLst>
                                        </p:cTn>
                                        <p:tgtEl>
                                          <p:spTgt spid="514"/>
                                        </p:tgtEl>
                                        <p:attrNameLst>
                                          <p:attrName>ppt_w</p:attrName>
                                        </p:attrNameLst>
                                      </p:cBhvr>
                                      <p:tavLst>
                                        <p:tav tm="0">
                                          <p:val>
                                            <p:strVal val="#ppt_w"/>
                                          </p:val>
                                        </p:tav>
                                        <p:tav tm="100000">
                                          <p:val>
                                            <p:strVal val="#ppt_w*.05"/>
                                          </p:val>
                                        </p:tav>
                                      </p:tavLst>
                                    </p:anim>
                                    <p:anim calcmode="lin" valueType="num">
                                      <p:cBhvr>
                                        <p:cTn id="176" dur="500" accel="50000" fill="hold">
                                          <p:stCondLst>
                                            <p:cond delay="500"/>
                                          </p:stCondLst>
                                        </p:cTn>
                                        <p:tgtEl>
                                          <p:spTgt spid="514"/>
                                        </p:tgtEl>
                                        <p:attrNameLst>
                                          <p:attrName>ppt_w</p:attrName>
                                        </p:attrNameLst>
                                      </p:cBhvr>
                                      <p:tavLst>
                                        <p:tav tm="0">
                                          <p:val>
                                            <p:strVal val="#ppt_w*.05"/>
                                          </p:val>
                                        </p:tav>
                                        <p:tav tm="100000">
                                          <p:val>
                                            <p:strVal val="#ppt_w"/>
                                          </p:val>
                                        </p:tav>
                                      </p:tavLst>
                                    </p:anim>
                                    <p:anim calcmode="lin" valueType="num">
                                      <p:cBhvr>
                                        <p:cTn id="177" dur="1000" fill="hold"/>
                                        <p:tgtEl>
                                          <p:spTgt spid="514"/>
                                        </p:tgtEl>
                                        <p:attrNameLst>
                                          <p:attrName>ppt_h</p:attrName>
                                        </p:attrNameLst>
                                      </p:cBhvr>
                                      <p:tavLst>
                                        <p:tav tm="0">
                                          <p:val>
                                            <p:strVal val="#ppt_h"/>
                                          </p:val>
                                        </p:tav>
                                        <p:tav tm="100000">
                                          <p:val>
                                            <p:strVal val="#ppt_h"/>
                                          </p:val>
                                        </p:tav>
                                      </p:tavLst>
                                    </p:anim>
                                    <p:anim calcmode="lin" valueType="num">
                                      <p:cBhvr>
                                        <p:cTn id="178" dur="500" decel="50000" fill="hold">
                                          <p:stCondLst>
                                            <p:cond delay="0"/>
                                          </p:stCondLst>
                                        </p:cTn>
                                        <p:tgtEl>
                                          <p:spTgt spid="514"/>
                                        </p:tgtEl>
                                        <p:attrNameLst>
                                          <p:attrName>ppt_x</p:attrName>
                                        </p:attrNameLst>
                                      </p:cBhvr>
                                      <p:tavLst>
                                        <p:tav tm="0">
                                          <p:val>
                                            <p:strVal val="#ppt_x+.4"/>
                                          </p:val>
                                        </p:tav>
                                        <p:tav tm="100000">
                                          <p:val>
                                            <p:strVal val="#ppt_x"/>
                                          </p:val>
                                        </p:tav>
                                      </p:tavLst>
                                    </p:anim>
                                    <p:anim calcmode="lin" valueType="num">
                                      <p:cBhvr>
                                        <p:cTn id="179" dur="500" decel="50000" fill="hold">
                                          <p:stCondLst>
                                            <p:cond delay="0"/>
                                          </p:stCondLst>
                                        </p:cTn>
                                        <p:tgtEl>
                                          <p:spTgt spid="514"/>
                                        </p:tgtEl>
                                        <p:attrNameLst>
                                          <p:attrName>ppt_y</p:attrName>
                                        </p:attrNameLst>
                                      </p:cBhvr>
                                      <p:tavLst>
                                        <p:tav tm="0">
                                          <p:val>
                                            <p:strVal val="#ppt_y-.2"/>
                                          </p:val>
                                        </p:tav>
                                        <p:tav tm="100000">
                                          <p:val>
                                            <p:strVal val="#ppt_y+.1"/>
                                          </p:val>
                                        </p:tav>
                                      </p:tavLst>
                                    </p:anim>
                                    <p:anim calcmode="lin" valueType="num">
                                      <p:cBhvr>
                                        <p:cTn id="180" dur="500" accel="50000" fill="hold">
                                          <p:stCondLst>
                                            <p:cond delay="500"/>
                                          </p:stCondLst>
                                        </p:cTn>
                                        <p:tgtEl>
                                          <p:spTgt spid="514"/>
                                        </p:tgtEl>
                                        <p:attrNameLst>
                                          <p:attrName>ppt_y</p:attrName>
                                        </p:attrNameLst>
                                      </p:cBhvr>
                                      <p:tavLst>
                                        <p:tav tm="0">
                                          <p:val>
                                            <p:strVal val="#ppt_y+.1"/>
                                          </p:val>
                                        </p:tav>
                                        <p:tav tm="100000">
                                          <p:val>
                                            <p:strVal val="#ppt_y"/>
                                          </p:val>
                                        </p:tav>
                                      </p:tavLst>
                                    </p:anim>
                                    <p:animEffect transition="in" filter="fade">
                                      <p:cBhvr>
                                        <p:cTn id="181" dur="1000" decel="50000">
                                          <p:stCondLst>
                                            <p:cond delay="0"/>
                                          </p:stCondLst>
                                        </p:cTn>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13" animBg="1"/>
      <p:bldP spid="514" grpId="14" animBg="1"/>
      <p:bldP spid="515" grpId="1" animBg="1"/>
      <p:bldP spid="516" grpId="2" animBg="1"/>
      <p:bldP spid="517" grpId="3" animBg="1"/>
      <p:bldP spid="518" grpId="4" animBg="1"/>
      <p:bldP spid="519" grpId="5" animBg="1"/>
      <p:bldP spid="520" grpId="6" animBg="1"/>
      <p:bldP spid="521" grpId="7" animBg="1"/>
      <p:bldP spid="522" grpId="8" animBg="1"/>
      <p:bldP spid="522" grpId="9" animBg="1"/>
      <p:bldP spid="523" grpId="10" animBg="1"/>
      <p:bldP spid="524" grpId="11" animBg="1"/>
      <p:bldP spid="525" grpId="1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Google Shape;500;p22"/>
          <p:cNvSpPr>
            <a:spLocks noGrp="1" noEditPoints="1"/>
          </p:cNvSpPr>
          <p:nvPr>
            <p:ph type="title"/>
          </p:nvPr>
        </p:nvSpPr>
        <p:spPr>
          <a:xfrm>
            <a:off x="3938451" y="1825625"/>
            <a:ext cx="4140926" cy="10842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omic Sans MS"/>
              <a:buNone/>
            </a:pPr>
            <a:r>
              <a:rPr lang="en-US">
                <a:latin typeface="Comic Sans MS"/>
                <a:ea typeface="Comic Sans MS"/>
                <a:cs typeface="Comic Sans MS"/>
                <a:sym typeface="Comic Sans MS"/>
              </a:rPr>
              <a:t>  3 card poker</a:t>
            </a:r>
            <a:endParaRPr>
              <a:latin typeface="Comic Sans MS"/>
              <a:ea typeface="Comic Sans MS"/>
              <a:cs typeface="Comic Sans MS"/>
              <a:sym typeface="Comic Sans MS"/>
            </a:endParaRPr>
          </a:p>
        </p:txBody>
      </p:sp>
      <p:sp>
        <p:nvSpPr>
          <p:cNvPr id="501" name="Google Shape;501;p22"/>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2800"/>
              <a:buNone/>
            </a:pPr>
            <a:r>
              <a:rPr lang="en-US"/>
              <a:t>                                      </a:t>
            </a:r>
            <a:r>
              <a:rPr lang="en-US" sz="5400" b="1"/>
              <a:t> </a:t>
            </a:r>
            <a:endParaRPr sz="5400" b="1"/>
          </a:p>
        </p:txBody>
      </p:sp>
      <p:pic>
        <p:nvPicPr>
          <p:cNvPr id="503" name="Google Shape;503;p22"/>
          <p:cNvPicPr preferRelativeResize="0"/>
          <p:nvPr/>
        </p:nvPicPr>
        <p:blipFill>
          <a:blip r:embed="rId1">
            <a:alphaModFix/>
          </a:blip>
          <a:srcRect/>
          <a:stretch>
            <a:fillRect/>
          </a:stretch>
        </p:blipFill>
        <p:spPr>
          <a:xfrm>
            <a:off x="4758654" y="438447"/>
            <a:ext cx="1250261" cy="1714466"/>
          </a:xfrm>
          <a:prstGeom prst="rect">
            <a:avLst/>
          </a:prstGeom>
          <a:noFill/>
          <a:ln>
            <a:noFill/>
          </a:ln>
        </p:spPr>
      </p:pic>
      <p:pic>
        <p:nvPicPr>
          <p:cNvPr id="509" name="Google Shape;509;p22"/>
          <p:cNvPicPr preferRelativeResize="0"/>
          <p:nvPr/>
        </p:nvPicPr>
        <p:blipFill>
          <a:blip r:embed="rId2">
            <a:alphaModFix/>
          </a:blip>
          <a:srcRect/>
          <a:stretch>
            <a:fillRect/>
          </a:stretch>
        </p:blipFill>
        <p:spPr>
          <a:xfrm>
            <a:off x="7382252" y="4441143"/>
            <a:ext cx="1204109" cy="1547397"/>
          </a:xfrm>
          <a:prstGeom prst="rect">
            <a:avLst/>
          </a:prstGeom>
          <a:noFill/>
          <a:ln>
            <a:noFill/>
          </a:ln>
        </p:spPr>
      </p:pic>
      <p:sp>
        <p:nvSpPr>
          <p:cNvPr id="514" name="Google Shape;514;p22"/>
          <p:cNvSpPr txBox="1"/>
          <p:nvPr/>
        </p:nvSpPr>
        <p:spPr>
          <a:xfrm rot="21600000">
            <a:off x="9352842" y="846521"/>
            <a:ext cx="1250261" cy="1812677"/>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2800">
                <a:solidFill>
                  <a:schemeClr val="dk1"/>
                </a:solidFill>
                <a:latin typeface="Comic Sans MS"/>
                <a:ea typeface="Comic Sans MS"/>
                <a:cs typeface="Comic Sans MS"/>
                <a:sym typeface="Comic Sans MS"/>
              </a:rPr>
              <a:t>Player1 has a pair Wins!</a:t>
            </a:r>
          </a:p>
        </p:txBody>
      </p:sp>
      <p:pic>
        <p:nvPicPr>
          <p:cNvPr id="515" name="Picture 514"/>
          <p:cNvPicPr>
            <a:picLocks noChangeAspect="1"/>
          </p:cNvPicPr>
          <p:nvPr/>
        </p:nvPicPr>
        <p:blipFill>
          <a:blip r:embed="rId3"/>
          <a:srcRect/>
          <a:stretch>
            <a:fillRect/>
          </a:stretch>
        </p:blipFill>
        <p:spPr>
          <a:xfrm>
            <a:off x="970481" y="3183758"/>
            <a:ext cx="1241787" cy="1635072"/>
          </a:xfrm>
          <a:prstGeom prst="rect">
            <a:avLst/>
          </a:prstGeom>
        </p:spPr>
      </p:pic>
      <p:pic>
        <p:nvPicPr>
          <p:cNvPr id="516" name="Picture 515"/>
          <p:cNvPicPr>
            <a:picLocks noChangeAspect="1"/>
          </p:cNvPicPr>
          <p:nvPr/>
        </p:nvPicPr>
        <p:blipFill>
          <a:blip r:embed="rId4"/>
          <a:srcRect/>
          <a:stretch>
            <a:fillRect/>
          </a:stretch>
        </p:blipFill>
        <p:spPr>
          <a:xfrm>
            <a:off x="4107125" y="4353467"/>
            <a:ext cx="1276659" cy="1635072"/>
          </a:xfrm>
          <a:prstGeom prst="rect">
            <a:avLst/>
          </a:prstGeom>
        </p:spPr>
      </p:pic>
      <p:pic>
        <p:nvPicPr>
          <p:cNvPr id="517" name="Picture 516"/>
          <p:cNvPicPr>
            <a:picLocks noChangeAspect="1"/>
          </p:cNvPicPr>
          <p:nvPr/>
        </p:nvPicPr>
        <p:blipFill>
          <a:blip r:embed="rId5"/>
          <a:srcRect/>
          <a:stretch>
            <a:fillRect/>
          </a:stretch>
        </p:blipFill>
        <p:spPr>
          <a:xfrm>
            <a:off x="1452038" y="4162468"/>
            <a:ext cx="1323207" cy="1735820"/>
          </a:xfrm>
          <a:prstGeom prst="rect">
            <a:avLst/>
          </a:prstGeom>
        </p:spPr>
      </p:pic>
      <p:pic>
        <p:nvPicPr>
          <p:cNvPr id="518" name="Picture 517"/>
          <p:cNvPicPr>
            <a:picLocks noChangeAspect="1"/>
          </p:cNvPicPr>
          <p:nvPr/>
        </p:nvPicPr>
        <p:blipFill>
          <a:blip r:embed="rId6"/>
          <a:srcRect/>
          <a:stretch>
            <a:fillRect/>
          </a:stretch>
        </p:blipFill>
        <p:spPr>
          <a:xfrm>
            <a:off x="4551402" y="3108508"/>
            <a:ext cx="1188842" cy="1627324"/>
          </a:xfrm>
          <a:prstGeom prst="rect">
            <a:avLst/>
          </a:prstGeom>
        </p:spPr>
      </p:pic>
      <p:pic>
        <p:nvPicPr>
          <p:cNvPr id="519" name="Picture 518"/>
          <p:cNvPicPr>
            <a:picLocks noChangeAspect="1"/>
          </p:cNvPicPr>
          <p:nvPr/>
        </p:nvPicPr>
        <p:blipFill>
          <a:blip r:embed="rId7"/>
          <a:srcRect/>
          <a:stretch>
            <a:fillRect/>
          </a:stretch>
        </p:blipFill>
        <p:spPr>
          <a:xfrm>
            <a:off x="8079378" y="3263256"/>
            <a:ext cx="1123373" cy="1563456"/>
          </a:xfrm>
          <a:prstGeom prst="rect">
            <a:avLst/>
          </a:prstGeom>
        </p:spPr>
      </p:pic>
      <p:pic>
        <p:nvPicPr>
          <p:cNvPr id="520" name="Picture 519"/>
          <p:cNvPicPr>
            <a:picLocks noChangeAspect="1"/>
          </p:cNvPicPr>
          <p:nvPr/>
        </p:nvPicPr>
        <p:blipFill>
          <a:blip r:embed="rId8"/>
          <a:srcRect/>
          <a:stretch>
            <a:fillRect/>
          </a:stretch>
        </p:blipFill>
        <p:spPr>
          <a:xfrm>
            <a:off x="6008914" y="201052"/>
            <a:ext cx="1221786" cy="1624573"/>
          </a:xfrm>
          <a:prstGeom prst="rect">
            <a:avLst/>
          </a:prstGeom>
        </p:spPr>
      </p:pic>
      <p:pic>
        <p:nvPicPr>
          <p:cNvPr id="521" name="Picture 520"/>
          <p:cNvPicPr>
            <a:picLocks noChangeAspect="1"/>
          </p:cNvPicPr>
          <p:nvPr/>
        </p:nvPicPr>
        <p:blipFill>
          <a:blip r:embed="rId9"/>
          <a:srcRect/>
          <a:stretch>
            <a:fillRect/>
          </a:stretch>
        </p:blipFill>
        <p:spPr>
          <a:xfrm>
            <a:off x="1918267" y="3072183"/>
            <a:ext cx="1204109" cy="1663649"/>
          </a:xfrm>
          <a:prstGeom prst="rect">
            <a:avLst/>
          </a:prstGeom>
        </p:spPr>
      </p:pic>
      <p:pic>
        <p:nvPicPr>
          <p:cNvPr id="522" name="Picture 521"/>
          <p:cNvPicPr>
            <a:picLocks noChangeAspect="1"/>
          </p:cNvPicPr>
          <p:nvPr/>
        </p:nvPicPr>
        <p:blipFill>
          <a:blip r:embed="rId10"/>
          <a:srcRect/>
          <a:stretch>
            <a:fillRect/>
          </a:stretch>
        </p:blipFill>
        <p:spPr>
          <a:xfrm>
            <a:off x="5023009" y="4274074"/>
            <a:ext cx="1249393" cy="1714466"/>
          </a:xfrm>
          <a:prstGeom prst="rect">
            <a:avLst/>
          </a:prstGeom>
        </p:spPr>
      </p:pic>
      <p:pic>
        <p:nvPicPr>
          <p:cNvPr id="523" name="Picture 522"/>
          <p:cNvPicPr>
            <a:picLocks noChangeAspect="1"/>
          </p:cNvPicPr>
          <p:nvPr/>
        </p:nvPicPr>
        <p:blipFill>
          <a:blip r:embed="rId11"/>
          <a:srcRect/>
          <a:stretch>
            <a:fillRect/>
          </a:stretch>
        </p:blipFill>
        <p:spPr>
          <a:xfrm>
            <a:off x="8991823" y="3935650"/>
            <a:ext cx="1221313" cy="1764119"/>
          </a:xfrm>
          <a:prstGeom prst="rect">
            <a:avLst/>
          </a:prstGeom>
        </p:spPr>
      </p:pic>
      <p:pic>
        <p:nvPicPr>
          <p:cNvPr id="524" name="Picture 523"/>
          <p:cNvPicPr>
            <a:picLocks noChangeAspect="1"/>
          </p:cNvPicPr>
          <p:nvPr/>
        </p:nvPicPr>
        <p:blipFill>
          <a:blip r:embed="rId12"/>
          <a:srcRect/>
          <a:stretch>
            <a:fillRect/>
          </a:stretch>
        </p:blipFill>
        <p:spPr>
          <a:xfrm>
            <a:off x="7230701" y="438447"/>
            <a:ext cx="1183186" cy="15634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Click="0" advTm="12000">
        <p14:shred/>
      </p:transition>
    </mc:Choice>
    <mc:Fallback>
      <p:transition advClick="0" advTm="12000">
        <p:fade/>
      </p:transition>
    </mc:Fallback>
  </mc:AlternateContent>
  <p:timing>
    <p:tnLst>
      <p:par>
        <p:cTn id="1" dur="indefinite" restart="never" nodeType="tmRoot">
          <p:childTnLst>
            <p:seq concurrent="1" nextAc="seek">
              <p:cTn id="2" dur="indefinite" nodeType="mainSeq">
                <p:childTnLst>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503"/>
                                        </p:tgtEl>
                                        <p:attrNameLst>
                                          <p:attrName>style.visibility</p:attrName>
                                        </p:attrNameLst>
                                      </p:cBhvr>
                                      <p:to>
                                        <p:strVal val="visible"/>
                                      </p:to>
                                    </p:set>
                                    <p:animEffect transition="in" filter="fade">
                                      <p:cBhvr>
                                        <p:cTn id="12" dur="1692"/>
                                        <p:tgtEl>
                                          <p:spTgt spid="5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500"/>
                                  </p:stCondLst>
                                  <p:childTnLst>
                                    <p:set>
                                      <p:cBhvr>
                                        <p:cTn id="47" dur="1" fill="hold">
                                          <p:stCondLst>
                                            <p:cond delay="0"/>
                                          </p:stCondLst>
                                        </p:cTn>
                                        <p:tgtEl>
                                          <p:spTgt spid="509"/>
                                        </p:tgtEl>
                                        <p:attrNameLst>
                                          <p:attrName>style.visibility</p:attrName>
                                        </p:attrNameLst>
                                      </p:cBhvr>
                                      <p:to>
                                        <p:strVal val="visible"/>
                                      </p:to>
                                    </p:set>
                                    <p:animEffect transition="in" filter="fade">
                                      <p:cBhvr>
                                        <p:cTn id="48" dur="500"/>
                                        <p:tgtEl>
                                          <p:spTgt spid="509"/>
                                        </p:tgtEl>
                                      </p:cBhvr>
                                    </p:animEffect>
                                  </p:childTnLst>
                                </p:cTn>
                              </p:par>
                            </p:childTnLst>
                          </p:cTn>
                        </p:par>
                      </p:childTnLst>
                    </p:cTn>
                  </p:par>
                  <p:par>
                    <p:cTn id="79" fill="hold">
                      <p:stCondLst>
                        <p:cond delay="indefinite"/>
                      </p:stCondLst>
                      <p:childTnLst>
                        <p:par>
                          <p:cTn id="80" fill="hold">
                            <p:stCondLst>
                              <p:cond delay="0"/>
                            </p:stCondLst>
                            <p:childTnLst>
                              <p:par>
                                <p:cTn id="81" presetID="55" presetClass="entr" presetSubtype="0" fill="hold" grpId="1" nodeType="clickEffect">
                                  <p:stCondLst>
                                    <p:cond delay="0"/>
                                  </p:stCondLst>
                                  <p:childTnLst>
                                    <p:set>
                                      <p:cBhvr>
                                        <p:cTn id="82" dur="1" fill="hold">
                                          <p:stCondLst>
                                            <p:cond delay="0"/>
                                          </p:stCondLst>
                                        </p:cTn>
                                        <p:tgtEl>
                                          <p:spTgt spid="515"/>
                                        </p:tgtEl>
                                        <p:attrNameLst>
                                          <p:attrName>style.visibility</p:attrName>
                                        </p:attrNameLst>
                                      </p:cBhvr>
                                      <p:to>
                                        <p:strVal val="visible"/>
                                      </p:to>
                                    </p:set>
                                    <p:anim calcmode="lin" valueType="num">
                                      <p:cBhvr>
                                        <p:cTn id="83" dur="1000" fill="hold"/>
                                        <p:tgtEl>
                                          <p:spTgt spid="515"/>
                                        </p:tgtEl>
                                        <p:attrNameLst>
                                          <p:attrName>ppt_w</p:attrName>
                                        </p:attrNameLst>
                                      </p:cBhvr>
                                      <p:tavLst>
                                        <p:tav tm="0">
                                          <p:val>
                                            <p:strVal val="#ppt_w*0.70"/>
                                          </p:val>
                                        </p:tav>
                                        <p:tav tm="100000">
                                          <p:val>
                                            <p:strVal val="#ppt_w"/>
                                          </p:val>
                                        </p:tav>
                                      </p:tavLst>
                                    </p:anim>
                                    <p:anim calcmode="lin" valueType="num">
                                      <p:cBhvr>
                                        <p:cTn id="84" dur="1000" fill="hold"/>
                                        <p:tgtEl>
                                          <p:spTgt spid="515"/>
                                        </p:tgtEl>
                                        <p:attrNameLst>
                                          <p:attrName>ppt_h</p:attrName>
                                        </p:attrNameLst>
                                      </p:cBhvr>
                                      <p:tavLst>
                                        <p:tav tm="0">
                                          <p:val>
                                            <p:strVal val="#ppt_h"/>
                                          </p:val>
                                        </p:tav>
                                        <p:tav tm="100000">
                                          <p:val>
                                            <p:strVal val="#ppt_h"/>
                                          </p:val>
                                        </p:tav>
                                      </p:tavLst>
                                    </p:anim>
                                    <p:animEffect transition="in" filter="fade">
                                      <p:cBhvr>
                                        <p:cTn id="85" dur="1000"/>
                                        <p:tgtEl>
                                          <p:spTgt spid="51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2" nodeType="clickEffect">
                                  <p:stCondLst>
                                    <p:cond delay="0"/>
                                  </p:stCondLst>
                                  <p:childTnLst>
                                    <p:set>
                                      <p:cBhvr>
                                        <p:cTn id="89" dur="1" fill="hold">
                                          <p:stCondLst>
                                            <p:cond delay="0"/>
                                          </p:stCondLst>
                                        </p:cTn>
                                        <p:tgtEl>
                                          <p:spTgt spid="516"/>
                                        </p:tgtEl>
                                        <p:attrNameLst>
                                          <p:attrName>style.visibility</p:attrName>
                                        </p:attrNameLst>
                                      </p:cBhvr>
                                      <p:to>
                                        <p:strVal val="visible"/>
                                      </p:to>
                                    </p:set>
                                    <p:animEffect transition="in" filter="fade">
                                      <p:cBhvr>
                                        <p:cTn id="90" dur="500"/>
                                        <p:tgtEl>
                                          <p:spTgt spid="516"/>
                                        </p:tgtEl>
                                      </p:cBhvr>
                                    </p:animEffect>
                                  </p:childTnLst>
                                </p:cTn>
                              </p:par>
                            </p:childTnLst>
                          </p:cTn>
                        </p:par>
                      </p:childTnLst>
                    </p:cTn>
                  </p:par>
                  <p:par>
                    <p:cTn id="91" fill="hold">
                      <p:stCondLst>
                        <p:cond delay="indefinite"/>
                      </p:stCondLst>
                      <p:childTnLst>
                        <p:par>
                          <p:cTn id="92" fill="hold">
                            <p:stCondLst>
                              <p:cond delay="0"/>
                            </p:stCondLst>
                            <p:childTnLst>
                              <p:par>
                                <p:cTn id="93" presetID="56" presetClass="entr" presetSubtype="0" fill="hold" grpId="3" nodeType="clickEffect">
                                  <p:stCondLst>
                                    <p:cond delay="0"/>
                                  </p:stCondLst>
                                  <p:iterate type="lt">
                                    <p:tmPct val="10000"/>
                                  </p:iterate>
                                  <p:childTnLst>
                                    <p:set>
                                      <p:cBhvr>
                                        <p:cTn id="94" dur="1" fill="hold">
                                          <p:stCondLst>
                                            <p:cond delay="0"/>
                                          </p:stCondLst>
                                        </p:cTn>
                                        <p:tgtEl>
                                          <p:spTgt spid="509"/>
                                        </p:tgtEl>
                                        <p:attrNameLst>
                                          <p:attrName>style.visibility</p:attrName>
                                        </p:attrNameLst>
                                      </p:cBhvr>
                                      <p:to>
                                        <p:strVal val="visible"/>
                                      </p:to>
                                    </p:set>
                                    <p:anim by="(-#ppt_w*2)" calcmode="lin" valueType="num">
                                      <p:cBhvr rctx="PPT">
                                        <p:cTn id="95" dur="500" autoRev="1" fill="hold">
                                          <p:stCondLst>
                                            <p:cond delay="0"/>
                                          </p:stCondLst>
                                        </p:cTn>
                                        <p:tgtEl>
                                          <p:spTgt spid="509"/>
                                        </p:tgtEl>
                                        <p:attrNameLst>
                                          <p:attrName>ppt_w</p:attrName>
                                        </p:attrNameLst>
                                      </p:cBhvr>
                                    </p:anim>
                                    <p:anim by="(#ppt_w*0.50)" calcmode="lin" valueType="num">
                                      <p:cBhvr>
                                        <p:cTn id="96" dur="500" decel="50000" autoRev="1" fill="hold">
                                          <p:stCondLst>
                                            <p:cond delay="0"/>
                                          </p:stCondLst>
                                        </p:cTn>
                                        <p:tgtEl>
                                          <p:spTgt spid="509"/>
                                        </p:tgtEl>
                                        <p:attrNameLst>
                                          <p:attrName>ppt_x</p:attrName>
                                        </p:attrNameLst>
                                      </p:cBhvr>
                                    </p:anim>
                                    <p:anim from="(-#ppt_h/2)" to="(#ppt_y)" calcmode="lin" valueType="num">
                                      <p:cBhvr>
                                        <p:cTn id="97" dur="1000" fill="hold">
                                          <p:stCondLst>
                                            <p:cond delay="0"/>
                                          </p:stCondLst>
                                        </p:cTn>
                                        <p:tgtEl>
                                          <p:spTgt spid="509"/>
                                        </p:tgtEl>
                                        <p:attrNameLst>
                                          <p:attrName>ppt_y</p:attrName>
                                        </p:attrNameLst>
                                      </p:cBhvr>
                                    </p:anim>
                                    <p:animRot by="21600000">
                                      <p:cBhvr>
                                        <p:cTn id="98" dur="1000" fill="hold">
                                          <p:stCondLst>
                                            <p:cond delay="0"/>
                                          </p:stCondLst>
                                        </p:cTn>
                                        <p:tgtEl>
                                          <p:spTgt spid="509"/>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30" presetClass="entr" presetSubtype="0" fill="hold" grpId="4" nodeType="clickEffect">
                                  <p:stCondLst>
                                    <p:cond delay="0"/>
                                  </p:stCondLst>
                                  <p:childTnLst>
                                    <p:set>
                                      <p:cBhvr>
                                        <p:cTn id="102" dur="1" fill="hold">
                                          <p:stCondLst>
                                            <p:cond delay="0"/>
                                          </p:stCondLst>
                                        </p:cTn>
                                        <p:tgtEl>
                                          <p:spTgt spid="503"/>
                                        </p:tgtEl>
                                        <p:attrNameLst>
                                          <p:attrName>style.visibility</p:attrName>
                                        </p:attrNameLst>
                                      </p:cBhvr>
                                      <p:to>
                                        <p:strVal val="visible"/>
                                      </p:to>
                                    </p:set>
                                    <p:animEffect transition="in" filter="fade">
                                      <p:cBhvr>
                                        <p:cTn id="103" dur="800"/>
                                        <p:tgtEl>
                                          <p:spTgt spid="503"/>
                                        </p:tgtEl>
                                      </p:cBhvr>
                                    </p:animEffect>
                                    <p:anim calcmode="lin" valueType="num">
                                      <p:cBhvr>
                                        <p:cTn id="104" dur="800" fill="hold"/>
                                        <p:tgtEl>
                                          <p:spTgt spid="503"/>
                                        </p:tgtEl>
                                        <p:attrNameLst>
                                          <p:attrName>style.rotation</p:attrName>
                                        </p:attrNameLst>
                                      </p:cBhvr>
                                      <p:tavLst>
                                        <p:tav tm="0">
                                          <p:val>
                                            <p:fltVal val="-90"/>
                                          </p:val>
                                        </p:tav>
                                        <p:tav tm="100000">
                                          <p:val>
                                            <p:fltVal val="0"/>
                                          </p:val>
                                        </p:tav>
                                      </p:tavLst>
                                    </p:anim>
                                    <p:anim calcmode="lin" valueType="num">
                                      <p:cBhvr>
                                        <p:cTn id="105" dur="800" fill="hold"/>
                                        <p:tgtEl>
                                          <p:spTgt spid="503"/>
                                        </p:tgtEl>
                                        <p:attrNameLst>
                                          <p:attrName>ppt_x</p:attrName>
                                        </p:attrNameLst>
                                      </p:cBhvr>
                                      <p:tavLst>
                                        <p:tav tm="0">
                                          <p:val>
                                            <p:strVal val="#ppt_x+0.4"/>
                                          </p:val>
                                        </p:tav>
                                        <p:tav tm="100000">
                                          <p:val>
                                            <p:strVal val="#ppt_x-0.05"/>
                                          </p:val>
                                        </p:tav>
                                      </p:tavLst>
                                    </p:anim>
                                    <p:anim calcmode="lin" valueType="num">
                                      <p:cBhvr>
                                        <p:cTn id="106" dur="800" fill="hold"/>
                                        <p:tgtEl>
                                          <p:spTgt spid="503"/>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503"/>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503"/>
                                        </p:tgtEl>
                                        <p:attrNameLst>
                                          <p:attrName>ppt_y</p:attrName>
                                        </p:attrNameLst>
                                      </p:cBhvr>
                                      <p:tavLst>
                                        <p:tav tm="0">
                                          <p:val>
                                            <p:strVal val="#ppt_y+0.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5" nodeType="clickEffect">
                                  <p:stCondLst>
                                    <p:cond delay="0"/>
                                  </p:stCondLst>
                                  <p:childTnLst>
                                    <p:set>
                                      <p:cBhvr>
                                        <p:cTn id="112" dur="1" fill="hold">
                                          <p:stCondLst>
                                            <p:cond delay="0"/>
                                          </p:stCondLst>
                                        </p:cTn>
                                        <p:tgtEl>
                                          <p:spTgt spid="517"/>
                                        </p:tgtEl>
                                        <p:attrNameLst>
                                          <p:attrName>style.visibility</p:attrName>
                                        </p:attrNameLst>
                                      </p:cBhvr>
                                      <p:to>
                                        <p:strVal val="visible"/>
                                      </p:to>
                                    </p:set>
                                    <p:animEffect transition="in" filter="fade">
                                      <p:cBhvr>
                                        <p:cTn id="113" dur="1000"/>
                                        <p:tgtEl>
                                          <p:spTgt spid="517"/>
                                        </p:tgtEl>
                                      </p:cBhvr>
                                    </p:animEffect>
                                    <p:anim calcmode="lin" valueType="num">
                                      <p:cBhvr>
                                        <p:cTn id="114" dur="1000" fill="hold"/>
                                        <p:tgtEl>
                                          <p:spTgt spid="517"/>
                                        </p:tgtEl>
                                        <p:attrNameLst>
                                          <p:attrName>ppt_x</p:attrName>
                                        </p:attrNameLst>
                                      </p:cBhvr>
                                      <p:tavLst>
                                        <p:tav tm="0">
                                          <p:val>
                                            <p:strVal val="#ppt_x"/>
                                          </p:val>
                                        </p:tav>
                                        <p:tav tm="100000">
                                          <p:val>
                                            <p:strVal val="#ppt_x"/>
                                          </p:val>
                                        </p:tav>
                                      </p:tavLst>
                                    </p:anim>
                                    <p:anim calcmode="lin" valueType="num">
                                      <p:cBhvr>
                                        <p:cTn id="115" dur="1000" fill="hold"/>
                                        <p:tgtEl>
                                          <p:spTgt spid="517"/>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8" presetClass="entr" presetSubtype="0" accel="100000" fill="hold" grpId="6" nodeType="clickEffect">
                                  <p:stCondLst>
                                    <p:cond delay="0"/>
                                  </p:stCondLst>
                                  <p:childTnLst>
                                    <p:set>
                                      <p:cBhvr>
                                        <p:cTn id="119" dur="1" fill="hold">
                                          <p:stCondLst>
                                            <p:cond delay="0"/>
                                          </p:stCondLst>
                                        </p:cTn>
                                        <p:tgtEl>
                                          <p:spTgt spid="518"/>
                                        </p:tgtEl>
                                        <p:attrNameLst>
                                          <p:attrName>style.visibility</p:attrName>
                                        </p:attrNameLst>
                                      </p:cBhvr>
                                      <p:to>
                                        <p:strVal val="visible"/>
                                      </p:to>
                                    </p:set>
                                    <p:anim calcmode="lin" valueType="num">
                                      <p:cBhvr>
                                        <p:cTn id="120" dur="500" fill="hold"/>
                                        <p:tgtEl>
                                          <p:spTgt spid="518"/>
                                        </p:tgtEl>
                                        <p:attrNameLst>
                                          <p:attrName>ppt_w</p:attrName>
                                        </p:attrNameLst>
                                      </p:cBhvr>
                                      <p:tavLst>
                                        <p:tav tm="0">
                                          <p:val>
                                            <p:strVal val="#ppt_w*2.5"/>
                                          </p:val>
                                        </p:tav>
                                        <p:tav tm="100000">
                                          <p:val>
                                            <p:strVal val="#ppt_w"/>
                                          </p:val>
                                        </p:tav>
                                      </p:tavLst>
                                    </p:anim>
                                    <p:anim calcmode="lin" valueType="num">
                                      <p:cBhvr>
                                        <p:cTn id="121" dur="500" fill="hold"/>
                                        <p:tgtEl>
                                          <p:spTgt spid="518"/>
                                        </p:tgtEl>
                                        <p:attrNameLst>
                                          <p:attrName>ppt_h</p:attrName>
                                        </p:attrNameLst>
                                      </p:cBhvr>
                                      <p:tavLst>
                                        <p:tav tm="0">
                                          <p:val>
                                            <p:strVal val="#ppt_h*0.01"/>
                                          </p:val>
                                        </p:tav>
                                        <p:tav tm="100000">
                                          <p:val>
                                            <p:strVal val="#ppt_h"/>
                                          </p:val>
                                        </p:tav>
                                      </p:tavLst>
                                    </p:anim>
                                    <p:anim calcmode="lin" valueType="num">
                                      <p:cBhvr>
                                        <p:cTn id="122" dur="500" fill="hold"/>
                                        <p:tgtEl>
                                          <p:spTgt spid="518"/>
                                        </p:tgtEl>
                                        <p:attrNameLst>
                                          <p:attrName>ppt_x</p:attrName>
                                        </p:attrNameLst>
                                      </p:cBhvr>
                                      <p:tavLst>
                                        <p:tav tm="0">
                                          <p:val>
                                            <p:strVal val="#ppt_x"/>
                                          </p:val>
                                        </p:tav>
                                        <p:tav tm="100000">
                                          <p:val>
                                            <p:strVal val="#ppt_x"/>
                                          </p:val>
                                        </p:tav>
                                      </p:tavLst>
                                    </p:anim>
                                    <p:anim calcmode="lin" valueType="num">
                                      <p:cBhvr>
                                        <p:cTn id="123" dur="500" fill="hold"/>
                                        <p:tgtEl>
                                          <p:spTgt spid="518"/>
                                        </p:tgtEl>
                                        <p:attrNameLst>
                                          <p:attrName>ppt_y</p:attrName>
                                        </p:attrNameLst>
                                      </p:cBhvr>
                                      <p:tavLst>
                                        <p:tav tm="0">
                                          <p:val>
                                            <p:strVal val="#ppt_h+1"/>
                                          </p:val>
                                        </p:tav>
                                        <p:tav tm="100000">
                                          <p:val>
                                            <p:strVal val="#ppt_y"/>
                                          </p:val>
                                        </p:tav>
                                      </p:tavLst>
                                    </p:anim>
                                    <p:animEffect transition="in" filter="fade">
                                      <p:cBhvr>
                                        <p:cTn id="124" dur="500"/>
                                        <p:tgtEl>
                                          <p:spTgt spid="518"/>
                                        </p:tgtEl>
                                      </p:cBhvr>
                                    </p:animEffect>
                                  </p:childTnLst>
                                </p:cTn>
                              </p:par>
                            </p:childTnLst>
                          </p:cTn>
                        </p:par>
                      </p:childTnLst>
                    </p:cTn>
                  </p:par>
                  <p:par>
                    <p:cTn id="125" fill="hold">
                      <p:stCondLst>
                        <p:cond delay="indefinite"/>
                      </p:stCondLst>
                      <p:childTnLst>
                        <p:par>
                          <p:cTn id="126" fill="hold">
                            <p:stCondLst>
                              <p:cond delay="0"/>
                            </p:stCondLst>
                            <p:childTnLst>
                              <p:par>
                                <p:cTn id="127" presetID="54" presetClass="entr" presetSubtype="0" accel="100000" fill="hold" grpId="7" nodeType="clickEffect">
                                  <p:stCondLst>
                                    <p:cond delay="0"/>
                                  </p:stCondLst>
                                  <p:childTnLst>
                                    <p:set>
                                      <p:cBhvr>
                                        <p:cTn id="128" dur="1" fill="hold">
                                          <p:stCondLst>
                                            <p:cond delay="0"/>
                                          </p:stCondLst>
                                        </p:cTn>
                                        <p:tgtEl>
                                          <p:spTgt spid="519"/>
                                        </p:tgtEl>
                                        <p:attrNameLst>
                                          <p:attrName>style.visibility</p:attrName>
                                        </p:attrNameLst>
                                      </p:cBhvr>
                                      <p:to>
                                        <p:strVal val="visible"/>
                                      </p:to>
                                    </p:set>
                                    <p:anim calcmode="lin" valueType="num">
                                      <p:cBhvr>
                                        <p:cTn id="129" dur="500" fill="hold"/>
                                        <p:tgtEl>
                                          <p:spTgt spid="519"/>
                                        </p:tgtEl>
                                        <p:attrNameLst>
                                          <p:attrName>ppt_w</p:attrName>
                                        </p:attrNameLst>
                                      </p:cBhvr>
                                      <p:tavLst>
                                        <p:tav tm="0">
                                          <p:val>
                                            <p:strVal val="#ppt_w*0.05"/>
                                          </p:val>
                                        </p:tav>
                                        <p:tav tm="100000">
                                          <p:val>
                                            <p:strVal val="#ppt_w"/>
                                          </p:val>
                                        </p:tav>
                                      </p:tavLst>
                                    </p:anim>
                                    <p:anim calcmode="lin" valueType="num">
                                      <p:cBhvr>
                                        <p:cTn id="130" dur="500" fill="hold"/>
                                        <p:tgtEl>
                                          <p:spTgt spid="519"/>
                                        </p:tgtEl>
                                        <p:attrNameLst>
                                          <p:attrName>ppt_h</p:attrName>
                                        </p:attrNameLst>
                                      </p:cBhvr>
                                      <p:tavLst>
                                        <p:tav tm="0">
                                          <p:val>
                                            <p:strVal val="#ppt_h"/>
                                          </p:val>
                                        </p:tav>
                                        <p:tav tm="100000">
                                          <p:val>
                                            <p:strVal val="#ppt_h"/>
                                          </p:val>
                                        </p:tav>
                                      </p:tavLst>
                                    </p:anim>
                                    <p:anim calcmode="lin" valueType="num">
                                      <p:cBhvr>
                                        <p:cTn id="131" dur="500" fill="hold"/>
                                        <p:tgtEl>
                                          <p:spTgt spid="519"/>
                                        </p:tgtEl>
                                        <p:attrNameLst>
                                          <p:attrName>ppt_x</p:attrName>
                                        </p:attrNameLst>
                                      </p:cBhvr>
                                      <p:tavLst>
                                        <p:tav tm="0">
                                          <p:val>
                                            <p:strVal val="#ppt_x-.2"/>
                                          </p:val>
                                        </p:tav>
                                        <p:tav tm="100000">
                                          <p:val>
                                            <p:strVal val="#ppt_x"/>
                                          </p:val>
                                        </p:tav>
                                      </p:tavLst>
                                    </p:anim>
                                    <p:anim calcmode="lin" valueType="num">
                                      <p:cBhvr>
                                        <p:cTn id="132" dur="500" fill="hold"/>
                                        <p:tgtEl>
                                          <p:spTgt spid="519"/>
                                        </p:tgtEl>
                                        <p:attrNameLst>
                                          <p:attrName>ppt_y</p:attrName>
                                        </p:attrNameLst>
                                      </p:cBhvr>
                                      <p:tavLst>
                                        <p:tav tm="0">
                                          <p:val>
                                            <p:strVal val="#ppt_y"/>
                                          </p:val>
                                        </p:tav>
                                        <p:tav tm="100000">
                                          <p:val>
                                            <p:strVal val="#ppt_y"/>
                                          </p:val>
                                        </p:tav>
                                      </p:tavLst>
                                    </p:anim>
                                    <p:animEffect transition="in" filter="fade">
                                      <p:cBhvr>
                                        <p:cTn id="133" dur="500"/>
                                        <p:tgtEl>
                                          <p:spTgt spid="519"/>
                                        </p:tgtEl>
                                      </p:cBhvr>
                                    </p:animEffect>
                                  </p:childTnLst>
                                </p:cTn>
                              </p:par>
                            </p:childTnLst>
                          </p:cTn>
                        </p:par>
                      </p:childTnLst>
                    </p:cTn>
                  </p:par>
                  <p:par>
                    <p:cTn id="134" fill="hold">
                      <p:stCondLst>
                        <p:cond delay="indefinite"/>
                      </p:stCondLst>
                      <p:childTnLst>
                        <p:par>
                          <p:cTn id="135" fill="hold">
                            <p:stCondLst>
                              <p:cond delay="0"/>
                            </p:stCondLst>
                            <p:childTnLst>
                              <p:par>
                                <p:cTn id="136" presetID="31" presetClass="entr" presetSubtype="0" fill="hold" grpId="8" nodeType="clickEffect">
                                  <p:stCondLst>
                                    <p:cond delay="0"/>
                                  </p:stCondLst>
                                  <p:childTnLst>
                                    <p:set>
                                      <p:cBhvr>
                                        <p:cTn id="137" dur="1" fill="hold">
                                          <p:stCondLst>
                                            <p:cond delay="0"/>
                                          </p:stCondLst>
                                        </p:cTn>
                                        <p:tgtEl>
                                          <p:spTgt spid="520"/>
                                        </p:tgtEl>
                                        <p:attrNameLst>
                                          <p:attrName>style.visibility</p:attrName>
                                        </p:attrNameLst>
                                      </p:cBhvr>
                                      <p:to>
                                        <p:strVal val="visible"/>
                                      </p:to>
                                    </p:set>
                                    <p:anim calcmode="lin" valueType="num">
                                      <p:cBhvr>
                                        <p:cTn id="138" dur="1000" fill="hold"/>
                                        <p:tgtEl>
                                          <p:spTgt spid="520"/>
                                        </p:tgtEl>
                                        <p:attrNameLst>
                                          <p:attrName>ppt_w</p:attrName>
                                        </p:attrNameLst>
                                      </p:cBhvr>
                                      <p:tavLst>
                                        <p:tav tm="0">
                                          <p:val>
                                            <p:fltVal val="0"/>
                                          </p:val>
                                        </p:tav>
                                        <p:tav tm="100000">
                                          <p:val>
                                            <p:strVal val="#ppt_w"/>
                                          </p:val>
                                        </p:tav>
                                      </p:tavLst>
                                    </p:anim>
                                    <p:anim calcmode="lin" valueType="num">
                                      <p:cBhvr>
                                        <p:cTn id="139" dur="1000" fill="hold"/>
                                        <p:tgtEl>
                                          <p:spTgt spid="520"/>
                                        </p:tgtEl>
                                        <p:attrNameLst>
                                          <p:attrName>ppt_h</p:attrName>
                                        </p:attrNameLst>
                                      </p:cBhvr>
                                      <p:tavLst>
                                        <p:tav tm="0">
                                          <p:val>
                                            <p:fltVal val="0"/>
                                          </p:val>
                                        </p:tav>
                                        <p:tav tm="100000">
                                          <p:val>
                                            <p:strVal val="#ppt_h"/>
                                          </p:val>
                                        </p:tav>
                                      </p:tavLst>
                                    </p:anim>
                                    <p:anim calcmode="lin" valueType="num">
                                      <p:cBhvr>
                                        <p:cTn id="140" dur="1000" fill="hold"/>
                                        <p:tgtEl>
                                          <p:spTgt spid="520"/>
                                        </p:tgtEl>
                                        <p:attrNameLst>
                                          <p:attrName>style.rotation</p:attrName>
                                        </p:attrNameLst>
                                      </p:cBhvr>
                                      <p:tavLst>
                                        <p:tav tm="0">
                                          <p:val>
                                            <p:fltVal val="90"/>
                                          </p:val>
                                        </p:tav>
                                        <p:tav tm="100000">
                                          <p:val>
                                            <p:fltVal val="0"/>
                                          </p:val>
                                        </p:tav>
                                      </p:tavLst>
                                    </p:anim>
                                    <p:animEffect transition="in" filter="fade">
                                      <p:cBhvr>
                                        <p:cTn id="141" dur="1000"/>
                                        <p:tgtEl>
                                          <p:spTgt spid="520"/>
                                        </p:tgtEl>
                                      </p:cBhvr>
                                    </p:animEffect>
                                  </p:childTnLst>
                                </p:cTn>
                              </p:par>
                            </p:childTnLst>
                          </p:cTn>
                        </p:par>
                      </p:childTnLst>
                    </p:cTn>
                  </p:par>
                  <p:par>
                    <p:cTn id="142" fill="hold">
                      <p:stCondLst>
                        <p:cond delay="indefinite"/>
                      </p:stCondLst>
                      <p:childTnLst>
                        <p:par>
                          <p:cTn id="143" fill="hold">
                            <p:stCondLst>
                              <p:cond delay="0"/>
                            </p:stCondLst>
                            <p:childTnLst>
                              <p:par>
                                <p:cTn id="144" presetID="34" presetClass="entr" presetSubtype="0" fill="hold" grpId="9" nodeType="clickEffect">
                                  <p:stCondLst>
                                    <p:cond delay="0"/>
                                  </p:stCondLst>
                                  <p:childTnLst>
                                    <p:set>
                                      <p:cBhvr>
                                        <p:cTn id="145" dur="1" fill="hold">
                                          <p:stCondLst>
                                            <p:cond delay="0"/>
                                          </p:stCondLst>
                                        </p:cTn>
                                        <p:tgtEl>
                                          <p:spTgt spid="521"/>
                                        </p:tgtEl>
                                        <p:attrNameLst>
                                          <p:attrName>style.visibility</p:attrName>
                                        </p:attrNameLst>
                                      </p:cBhvr>
                                      <p:to>
                                        <p:strVal val="visible"/>
                                      </p:to>
                                    </p:set>
                                    <p:anim from="(-#ppt_w/2)" to="(#ppt_x)" calcmode="lin" valueType="num">
                                      <p:cBhvr>
                                        <p:cTn id="146" dur="600" fill="hold">
                                          <p:stCondLst>
                                            <p:cond delay="0"/>
                                          </p:stCondLst>
                                        </p:cTn>
                                        <p:tgtEl>
                                          <p:spTgt spid="521"/>
                                        </p:tgtEl>
                                        <p:attrNameLst>
                                          <p:attrName>ppt_x</p:attrName>
                                        </p:attrNameLst>
                                      </p:cBhvr>
                                    </p:anim>
                                    <p:anim from="0" to="-1.0" calcmode="lin" valueType="num">
                                      <p:cBhvr>
                                        <p:cTn id="147" dur="200" decel="50000" autoRev="1" fill="hold">
                                          <p:stCondLst>
                                            <p:cond delay="600"/>
                                          </p:stCondLst>
                                        </p:cTn>
                                        <p:tgtEl>
                                          <p:spTgt spid="521"/>
                                        </p:tgtEl>
                                        <p:attrNameLst>
                                          <p:attrName>xshear</p:attrName>
                                        </p:attrNameLst>
                                      </p:cBhvr>
                                    </p:anim>
                                    <p:animScale>
                                      <p:cBhvr>
                                        <p:cTn id="148" dur="200" autoRev="1" fill="hold">
                                          <p:stCondLst>
                                            <p:cond delay="600"/>
                                          </p:stCondLst>
                                        </p:cTn>
                                        <p:tgtEl>
                                          <p:spTgt spid="521"/>
                                        </p:tgtEl>
                                      </p:cBhvr>
                                      <p:from x="100000" y="100000"/>
                                      <p:to x="80000" y="100000"/>
                                    </p:animScale>
                                    <p:anim by="(#ppt_h/3+#ppt_w*0.1)" calcmode="lin" valueType="num">
                                      <p:cBhvr additive="sum">
                                        <p:cTn id="149" dur="200" autoRev="1" fill="hold">
                                          <p:stCondLst>
                                            <p:cond delay="600"/>
                                          </p:stCondLst>
                                        </p:cTn>
                                        <p:tgtEl>
                                          <p:spTgt spid="521"/>
                                        </p:tgtEl>
                                        <p:attrNameLst>
                                          <p:attrName>ppt_x</p:attrName>
                                        </p:attrNameLst>
                                      </p:cBhvr>
                                    </p:anim>
                                  </p:childTnLst>
                                </p:cTn>
                              </p:par>
                            </p:childTnLst>
                          </p:cTn>
                        </p:par>
                      </p:childTnLst>
                    </p:cTn>
                  </p:par>
                  <p:par>
                    <p:cTn id="150" fill="hold">
                      <p:stCondLst>
                        <p:cond delay="indefinite"/>
                      </p:stCondLst>
                      <p:childTnLst>
                        <p:par>
                          <p:cTn id="151" fill="hold">
                            <p:stCondLst>
                              <p:cond delay="0"/>
                            </p:stCondLst>
                            <p:childTnLst>
                              <p:par>
                                <p:cTn id="152" presetID="51" presetClass="entr" presetSubtype="0" fill="hold" grpId="10" nodeType="clickEffect">
                                  <p:stCondLst>
                                    <p:cond delay="0"/>
                                  </p:stCondLst>
                                  <p:childTnLst>
                                    <p:set>
                                      <p:cBhvr>
                                        <p:cTn id="153" dur="1" fill="hold">
                                          <p:stCondLst>
                                            <p:cond delay="0"/>
                                          </p:stCondLst>
                                        </p:cTn>
                                        <p:tgtEl>
                                          <p:spTgt spid="522"/>
                                        </p:tgtEl>
                                        <p:attrNameLst>
                                          <p:attrName>style.visibility</p:attrName>
                                        </p:attrNameLst>
                                      </p:cBhvr>
                                      <p:to>
                                        <p:strVal val="visible"/>
                                      </p:to>
                                    </p:set>
                                    <p:animEffect transition="in" filter="fade">
                                      <p:cBhvr>
                                        <p:cTn id="154" dur="770"/>
                                        <p:tgtEl>
                                          <p:spTgt spid="522"/>
                                        </p:tgtEl>
                                      </p:cBhvr>
                                    </p:animEffect>
                                    <p:animScale>
                                      <p:cBhvr>
                                        <p:cTn id="155" dur="770"/>
                                        <p:tgtEl>
                                          <p:spTgt spid="522"/>
                                        </p:tgtEl>
                                      </p:cBhvr>
                                      <p:from x="10000" y="10000"/>
                                      <p:to x="200000" y="450000"/>
                                    </p:animScale>
                                    <p:animScale>
                                      <p:cBhvr>
                                        <p:cTn id="156" dur="1230" accel="100000" fill="hold">
                                          <p:stCondLst>
                                            <p:cond delay="770"/>
                                          </p:stCondLst>
                                        </p:cTn>
                                        <p:tgtEl>
                                          <p:spTgt spid="522"/>
                                        </p:tgtEl>
                                      </p:cBhvr>
                                      <p:from x="200000" y="450000"/>
                                      <p:to x="100000" y="100000"/>
                                    </p:animScale>
                                    <p:set>
                                      <p:cBhvr>
                                        <p:cTn id="157" dur="770" fill="hold"/>
                                        <p:tgtEl>
                                          <p:spTgt spid="522"/>
                                        </p:tgtEl>
                                        <p:attrNameLst>
                                          <p:attrName>ppt_x</p:attrName>
                                        </p:attrNameLst>
                                      </p:cBhvr>
                                      <p:to>
                                        <p:strVal val="(0.5)"/>
                                      </p:to>
                                    </p:set>
                                    <p:anim from="(0.5)" to="(#ppt_x)" calcmode="lin" valueType="num">
                                      <p:cBhvr>
                                        <p:cTn id="158" dur="1230" accel="100000" fill="hold">
                                          <p:stCondLst>
                                            <p:cond delay="770"/>
                                          </p:stCondLst>
                                        </p:cTn>
                                        <p:tgtEl>
                                          <p:spTgt spid="522"/>
                                        </p:tgtEl>
                                        <p:attrNameLst>
                                          <p:attrName>ppt_x</p:attrName>
                                        </p:attrNameLst>
                                      </p:cBhvr>
                                    </p:anim>
                                    <p:set>
                                      <p:cBhvr>
                                        <p:cTn id="159" dur="770" fill="hold"/>
                                        <p:tgtEl>
                                          <p:spTgt spid="522"/>
                                        </p:tgtEl>
                                        <p:attrNameLst>
                                          <p:attrName>ppt_y</p:attrName>
                                        </p:attrNameLst>
                                      </p:cBhvr>
                                      <p:to>
                                        <p:strVal val="(#ppt_y+0.4)"/>
                                      </p:to>
                                    </p:set>
                                    <p:anim from="(#ppt_y+0.4)" to="(#ppt_y)" calcmode="lin" valueType="num">
                                      <p:cBhvr>
                                        <p:cTn id="160" dur="1230" accel="100000" fill="hold">
                                          <p:stCondLst>
                                            <p:cond delay="770"/>
                                          </p:stCondLst>
                                        </p:cTn>
                                        <p:tgtEl>
                                          <p:spTgt spid="522"/>
                                        </p:tgtEl>
                                        <p:attrNameLst>
                                          <p:attrName>ppt_y</p:attrName>
                                        </p:attrNameLst>
                                      </p:cBhvr>
                                    </p:anim>
                                  </p:childTnLst>
                                </p:cTn>
                              </p:par>
                            </p:childTnLst>
                          </p:cTn>
                        </p:par>
                      </p:childTnLst>
                    </p:cTn>
                  </p:par>
                  <p:par>
                    <p:cTn id="161" fill="hold">
                      <p:stCondLst>
                        <p:cond delay="indefinite"/>
                      </p:stCondLst>
                      <p:childTnLst>
                        <p:par>
                          <p:cTn id="162" fill="hold">
                            <p:stCondLst>
                              <p:cond delay="0"/>
                            </p:stCondLst>
                            <p:childTnLst>
                              <p:par>
                                <p:cTn id="163" presetID="12" presetClass="entr" presetSubtype="4" fill="hold" grpId="11" nodeType="clickEffect">
                                  <p:stCondLst>
                                    <p:cond delay="0"/>
                                  </p:stCondLst>
                                  <p:childTnLst>
                                    <p:set>
                                      <p:cBhvr>
                                        <p:cTn id="164" dur="1" fill="hold">
                                          <p:stCondLst>
                                            <p:cond delay="0"/>
                                          </p:stCondLst>
                                        </p:cTn>
                                        <p:tgtEl>
                                          <p:spTgt spid="523"/>
                                        </p:tgtEl>
                                        <p:attrNameLst>
                                          <p:attrName>style.visibility</p:attrName>
                                        </p:attrNameLst>
                                      </p:cBhvr>
                                      <p:to>
                                        <p:strVal val="visible"/>
                                      </p:to>
                                    </p:set>
                                    <p:anim calcmode="lin" valueType="num">
                                      <p:cBhvr additive="base">
                                        <p:cTn id="165" dur="500"/>
                                        <p:tgtEl>
                                          <p:spTgt spid="523"/>
                                        </p:tgtEl>
                                        <p:attrNameLst>
                                          <p:attrName>ppt_y</p:attrName>
                                        </p:attrNameLst>
                                      </p:cBhvr>
                                      <p:tavLst>
                                        <p:tav tm="0">
                                          <p:val>
                                            <p:strVal val="#ppt_y+#ppt_h*1.125000"/>
                                          </p:val>
                                        </p:tav>
                                        <p:tav tm="100000">
                                          <p:val>
                                            <p:strVal val="#ppt_y"/>
                                          </p:val>
                                        </p:tav>
                                      </p:tavLst>
                                    </p:anim>
                                    <p:animEffect transition="in" filter="wipe(up)">
                                      <p:cBhvr>
                                        <p:cTn id="166" dur="500"/>
                                        <p:tgtEl>
                                          <p:spTgt spid="523"/>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grpId="12" nodeType="clickEffect">
                                  <p:stCondLst>
                                    <p:cond delay="0"/>
                                  </p:stCondLst>
                                  <p:childTnLst>
                                    <p:set>
                                      <p:cBhvr>
                                        <p:cTn id="170" dur="1" fill="hold">
                                          <p:stCondLst>
                                            <p:cond delay="0"/>
                                          </p:stCondLst>
                                        </p:cTn>
                                        <p:tgtEl>
                                          <p:spTgt spid="524"/>
                                        </p:tgtEl>
                                        <p:attrNameLst>
                                          <p:attrName>style.visibility</p:attrName>
                                        </p:attrNameLst>
                                      </p:cBhvr>
                                      <p:to>
                                        <p:strVal val="visible"/>
                                      </p:to>
                                    </p:set>
                                    <p:animEffect transition="in" filter="barn(inVertical)">
                                      <p:cBhvr>
                                        <p:cTn id="171" dur="500"/>
                                        <p:tgtEl>
                                          <p:spTgt spid="524"/>
                                        </p:tgtEl>
                                      </p:cBhvr>
                                    </p:animEffect>
                                  </p:childTnLst>
                                </p:cTn>
                              </p:par>
                            </p:childTnLst>
                          </p:cTn>
                        </p:par>
                      </p:childTnLst>
                    </p:cTn>
                  </p:par>
                  <p:par>
                    <p:cTn id="172" fill="hold">
                      <p:stCondLst>
                        <p:cond delay="indefinite"/>
                      </p:stCondLst>
                      <p:childTnLst>
                        <p:par>
                          <p:cTn id="173" fill="hold">
                            <p:stCondLst>
                              <p:cond delay="0"/>
                            </p:stCondLst>
                            <p:childTnLst>
                              <p:par>
                                <p:cTn id="174" presetID="37" presetClass="entr" presetSubtype="0" fill="hold" grpId="13" nodeType="clickEffect">
                                  <p:stCondLst>
                                    <p:cond delay="0"/>
                                  </p:stCondLst>
                                  <p:childTnLst>
                                    <p:set>
                                      <p:cBhvr>
                                        <p:cTn id="175" dur="1" fill="hold">
                                          <p:stCondLst>
                                            <p:cond delay="0"/>
                                          </p:stCondLst>
                                        </p:cTn>
                                        <p:tgtEl>
                                          <p:spTgt spid="514"/>
                                        </p:tgtEl>
                                        <p:attrNameLst>
                                          <p:attrName>style.visibility</p:attrName>
                                        </p:attrNameLst>
                                      </p:cBhvr>
                                      <p:to>
                                        <p:strVal val="visible"/>
                                      </p:to>
                                    </p:set>
                                    <p:animEffect transition="in" filter="fade">
                                      <p:cBhvr>
                                        <p:cTn id="176" dur="1000"/>
                                        <p:tgtEl>
                                          <p:spTgt spid="514"/>
                                        </p:tgtEl>
                                      </p:cBhvr>
                                    </p:animEffect>
                                    <p:anim calcmode="lin" valueType="num">
                                      <p:cBhvr>
                                        <p:cTn id="177" dur="1000" fill="hold"/>
                                        <p:tgtEl>
                                          <p:spTgt spid="514"/>
                                        </p:tgtEl>
                                        <p:attrNameLst>
                                          <p:attrName>ppt_x</p:attrName>
                                        </p:attrNameLst>
                                      </p:cBhvr>
                                      <p:tavLst>
                                        <p:tav tm="0">
                                          <p:val>
                                            <p:strVal val="#ppt_x"/>
                                          </p:val>
                                        </p:tav>
                                        <p:tav tm="100000">
                                          <p:val>
                                            <p:strVal val="#ppt_x"/>
                                          </p:val>
                                        </p:tav>
                                      </p:tavLst>
                                    </p:anim>
                                    <p:anim calcmode="lin" valueType="num">
                                      <p:cBhvr>
                                        <p:cTn id="178" dur="900" fill="hold"/>
                                        <p:tgtEl>
                                          <p:spTgt spid="514"/>
                                        </p:tgtEl>
                                        <p:attrNameLst>
                                          <p:attrName>ppt_y</p:attrName>
                                        </p:attrNameLst>
                                      </p:cBhvr>
                                      <p:tavLst>
                                        <p:tav tm="0">
                                          <p:val>
                                            <p:strVal val="#ppt_y+1"/>
                                          </p:val>
                                        </p:tav>
                                        <p:tav tm="100000">
                                          <p:val>
                                            <p:strVal val="#ppt_y-.03"/>
                                          </p:val>
                                        </p:tav>
                                      </p:tavLst>
                                    </p:anim>
                                    <p:anim calcmode="lin" valueType="num">
                                      <p:cBhvr>
                                        <p:cTn id="179" dur="100" accel="100000" fill="hold">
                                          <p:stCondLst>
                                            <p:cond delay="900"/>
                                          </p:stCondLst>
                                        </p:cTn>
                                        <p:tgtEl>
                                          <p:spTgt spid="5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4" animBg="1"/>
      <p:bldP spid="509" grpId="3" animBg="1"/>
      <p:bldP spid="514" grpId="13" animBg="1"/>
      <p:bldP spid="515" grpId="1" animBg="1"/>
      <p:bldP spid="516" grpId="2" animBg="1"/>
      <p:bldP spid="517" grpId="5" animBg="1"/>
      <p:bldP spid="518" grpId="6" animBg="1"/>
      <p:bldP spid="519" grpId="7" animBg="1"/>
      <p:bldP spid="520" grpId="8" animBg="1"/>
      <p:bldP spid="521" grpId="9" animBg="1"/>
      <p:bldP spid="522" grpId="10" animBg="1"/>
      <p:bldP spid="523" grpId="11" animBg="1"/>
      <p:bldP spid="524" grpId="1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Google Shape;520;p23"/>
          <p:cNvSpPr>
            <a:spLocks noGrp="1" noEditPoints="1"/>
          </p:cNvSpPr>
          <p:nvPr>
            <p:ph type="title"/>
          </p:nvPr>
        </p:nvSpPr>
        <p:spPr>
          <a:xfrm>
            <a:off x="838200" y="365125"/>
            <a:ext cx="10515600" cy="13255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  </a:t>
            </a:r>
            <a:r>
              <a:rPr lang="en-US" sz="4400" b="1" i="1">
                <a:solidFill>
                  <a:srgbClr val="00B050"/>
                </a:solidFill>
                <a:latin typeface="Calibri"/>
                <a:ea typeface="Calibri"/>
                <a:cs typeface="Calibri"/>
                <a:sym typeface="Calibri"/>
              </a:rPr>
              <a:t>Flying  Slots!</a:t>
            </a:r>
            <a:endParaRPr sz="4400" b="1" i="1">
              <a:solidFill>
                <a:srgbClr val="00B050"/>
              </a:solidFill>
              <a:latin typeface="Calibri"/>
              <a:ea typeface="Calibri"/>
              <a:cs typeface="Calibri"/>
              <a:sym typeface="Calibri"/>
            </a:endParaRPr>
          </a:p>
        </p:txBody>
      </p:sp>
      <p:sp>
        <p:nvSpPr>
          <p:cNvPr id="521" name="Google Shape;521;p23"/>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228600" indent="-50800" algn="l" rtl="0">
              <a:lnSpc>
                <a:spcPct val="90000"/>
              </a:lnSpc>
              <a:spcBef>
                <a:spcPts val="0"/>
              </a:spcBef>
              <a:spcAft>
                <a:spcPts val="0"/>
              </a:spcAft>
              <a:buClr>
                <a:schemeClr val="dk1"/>
              </a:buClr>
              <a:buSzPts val="2800"/>
              <a:buNone/>
            </a:pPr>
            <a:r>
              <a:rPr lang="en-US"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p:txBody>
      </p:sp>
      <p:sp>
        <p:nvSpPr>
          <p:cNvPr id="531" name="TextBox 530"/>
          <p:cNvSpPr txBox="1"/>
          <p:nvPr/>
        </p:nvSpPr>
        <p:spPr>
          <a:xfrm>
            <a:off x="2372125" y="4223362"/>
            <a:ext cx="2820606" cy="302007"/>
          </a:xfrm>
          <a:prstGeom prst="rect">
            <a:avLst/>
          </a:prstGeom>
          <a:noFill/>
        </p:spPr>
        <p:txBody>
          <a:bodyPr wrap="square" rtlCol="0">
            <a:spAutoFit/>
          </a:bodyPr>
          <a:lstStyle/>
          <a:p>
            <a:r>
              <a:rPr lang="en-US"/>
              <a:t>-</a:t>
            </a:r>
            <a:r>
              <a:rPr lang="en-US">
                <a:highlight>
                  <a:srgbClr val="00FF00"/>
                </a:highlight>
              </a:rPr>
              <a:t>  </a:t>
            </a:r>
          </a:p>
        </p:txBody>
      </p:sp>
      <p:sp>
        <p:nvSpPr>
          <p:cNvPr id="532" name="TextBox 531"/>
          <p:cNvSpPr txBox="1"/>
          <p:nvPr/>
        </p:nvSpPr>
        <p:spPr>
          <a:xfrm flipH="1" flipV="1">
            <a:off x="3285303" y="3598369"/>
            <a:ext cx="608115" cy="1084113"/>
          </a:xfrm>
          <a:prstGeom prst="rect">
            <a:avLst/>
          </a:prstGeom>
          <a:noFill/>
        </p:spPr>
        <p:txBody>
          <a:bodyPr wrap="square" rtlCol="0">
            <a:spAutoFit/>
          </a:bodyPr>
          <a:lstStyle/>
          <a:p>
            <a:r>
              <a:rPr lang="en-US" sz="6600">
                <a:solidFill>
                  <a:srgbClr val="00B050"/>
                </a:solidFill>
              </a:rPr>
              <a:t>$</a:t>
            </a:r>
          </a:p>
        </p:txBody>
      </p:sp>
      <p:sp>
        <p:nvSpPr>
          <p:cNvPr id="533" name="TextBox 532"/>
          <p:cNvSpPr txBox="1"/>
          <p:nvPr/>
        </p:nvSpPr>
        <p:spPr>
          <a:xfrm flipH="1" flipV="1">
            <a:off x="2372125" y="3502134"/>
            <a:ext cx="608115" cy="1084113"/>
          </a:xfrm>
          <a:prstGeom prst="rect">
            <a:avLst/>
          </a:prstGeom>
          <a:noFill/>
        </p:spPr>
        <p:txBody>
          <a:bodyPr wrap="square" rtlCol="0">
            <a:spAutoFit/>
          </a:bodyPr>
          <a:lstStyle/>
          <a:p>
            <a:r>
              <a:rPr lang="en-US" sz="6600">
                <a:solidFill>
                  <a:srgbClr val="00B050"/>
                </a:solidFill>
              </a:rPr>
              <a:t>$</a:t>
            </a:r>
            <a:endParaRPr lang="en-US"/>
          </a:p>
        </p:txBody>
      </p:sp>
      <p:sp>
        <p:nvSpPr>
          <p:cNvPr id="534" name="TextBox 533"/>
          <p:cNvSpPr txBox="1"/>
          <p:nvPr/>
        </p:nvSpPr>
        <p:spPr>
          <a:xfrm>
            <a:off x="2980240" y="4813720"/>
            <a:ext cx="1414222" cy="1084113"/>
          </a:xfrm>
          <a:prstGeom prst="rect">
            <a:avLst/>
          </a:prstGeom>
          <a:noFill/>
        </p:spPr>
        <p:txBody>
          <a:bodyPr wrap="square" rtlCol="0">
            <a:spAutoFit/>
          </a:bodyPr>
          <a:lstStyle/>
          <a:p>
            <a:r>
              <a:rPr lang="en-US" sz="6600">
                <a:solidFill>
                  <a:srgbClr val="00B050"/>
                </a:solidFill>
              </a:rPr>
              <a:t> $</a:t>
            </a:r>
            <a:endParaRPr lang="en-US"/>
          </a:p>
        </p:txBody>
      </p:sp>
      <p:sp>
        <p:nvSpPr>
          <p:cNvPr id="535" name="TextBox 534"/>
          <p:cNvSpPr txBox="1"/>
          <p:nvPr/>
        </p:nvSpPr>
        <p:spPr>
          <a:xfrm flipH="1" flipV="1">
            <a:off x="4173416" y="3429000"/>
            <a:ext cx="720735" cy="1084113"/>
          </a:xfrm>
          <a:prstGeom prst="rect">
            <a:avLst/>
          </a:prstGeom>
          <a:noFill/>
        </p:spPr>
        <p:txBody>
          <a:bodyPr wrap="square" rtlCol="0">
            <a:spAutoFit/>
          </a:bodyPr>
          <a:lstStyle/>
          <a:p>
            <a:r>
              <a:rPr lang="en-US" sz="6600">
                <a:solidFill>
                  <a:srgbClr val="00B050"/>
                </a:solidFill>
              </a:rPr>
              <a:t>$</a:t>
            </a:r>
            <a:endParaRPr lang="en-US"/>
          </a:p>
        </p:txBody>
      </p:sp>
      <p:sp>
        <p:nvSpPr>
          <p:cNvPr id="536" name="TextBox 535"/>
          <p:cNvSpPr txBox="1"/>
          <p:nvPr/>
        </p:nvSpPr>
        <p:spPr>
          <a:xfrm>
            <a:off x="1516184" y="2290522"/>
            <a:ext cx="855941" cy="1307847"/>
          </a:xfrm>
          <a:prstGeom prst="rect">
            <a:avLst/>
          </a:prstGeom>
          <a:noFill/>
        </p:spPr>
        <p:txBody>
          <a:bodyPr wrap="square" rtlCol="0">
            <a:spAutoFit/>
          </a:bodyPr>
          <a:lstStyle/>
          <a:p>
            <a:r>
              <a:rPr lang="en-US" sz="6600">
                <a:solidFill>
                  <a:srgbClr val="00B050"/>
                </a:solidFill>
              </a:rPr>
              <a:t>$</a:t>
            </a:r>
            <a:endParaRPr lang="en-US"/>
          </a:p>
          <a:p>
            <a:endParaRPr lang="en-US"/>
          </a:p>
        </p:txBody>
      </p:sp>
      <p:sp>
        <p:nvSpPr>
          <p:cNvPr id="537" name="TextBox 536"/>
          <p:cNvSpPr txBox="1"/>
          <p:nvPr/>
        </p:nvSpPr>
        <p:spPr>
          <a:xfrm>
            <a:off x="2565165" y="2438400"/>
            <a:ext cx="559523" cy="946040"/>
          </a:xfrm>
          <a:prstGeom prst="rect">
            <a:avLst/>
          </a:prstGeom>
          <a:noFill/>
        </p:spPr>
        <p:txBody>
          <a:bodyPr wrap="square" rtlCol="0">
            <a:spAutoFit/>
          </a:bodyPr>
          <a:lstStyle/>
          <a:p>
            <a:r>
              <a:rPr lang="en-US" sz="5400" b="1">
                <a:solidFill>
                  <a:srgbClr val="C00000"/>
                </a:solidFill>
                <a:latin typeface="Arial Black" pitchFamily="34" charset="0"/>
                <a:ea typeface="Arial Black" pitchFamily="34" charset="0"/>
                <a:cs typeface="Arial Black" pitchFamily="34" charset="0"/>
              </a:rPr>
              <a:t>7</a:t>
            </a:r>
            <a:endParaRPr lang="en-US" sz="4400" b="1">
              <a:solidFill>
                <a:srgbClr val="C00000"/>
              </a:solidFill>
              <a:latin typeface="Arial Black" pitchFamily="34" charset="0"/>
              <a:ea typeface="Arial Black" pitchFamily="34" charset="0"/>
              <a:cs typeface="Arial Black" pitchFamily="34" charset="0"/>
            </a:endParaRPr>
          </a:p>
        </p:txBody>
      </p:sp>
      <p:sp>
        <p:nvSpPr>
          <p:cNvPr id="538" name="TextBox 537"/>
          <p:cNvSpPr txBox="1"/>
          <p:nvPr/>
        </p:nvSpPr>
        <p:spPr>
          <a:xfrm>
            <a:off x="3392374" y="2438400"/>
            <a:ext cx="781042" cy="946040"/>
          </a:xfrm>
          <a:prstGeom prst="rect">
            <a:avLst/>
          </a:prstGeom>
          <a:noFill/>
        </p:spPr>
        <p:txBody>
          <a:bodyPr wrap="square" rtlCol="0">
            <a:spAutoFit/>
          </a:bodyPr>
          <a:lstStyle/>
          <a:p>
            <a:r>
              <a:rPr lang="en-US" sz="5400" b="1">
                <a:solidFill>
                  <a:srgbClr val="C00000"/>
                </a:solidFill>
                <a:latin typeface="Arial Black" pitchFamily="34" charset="0"/>
                <a:ea typeface="Arial Black" pitchFamily="34" charset="0"/>
                <a:cs typeface="Arial Black" pitchFamily="34" charset="0"/>
              </a:rPr>
              <a:t>7</a:t>
            </a:r>
            <a:endParaRPr lang="en-US"/>
          </a:p>
        </p:txBody>
      </p:sp>
      <p:sp>
        <p:nvSpPr>
          <p:cNvPr id="539" name="TextBox 538"/>
          <p:cNvSpPr txBox="1"/>
          <p:nvPr/>
        </p:nvSpPr>
        <p:spPr>
          <a:xfrm>
            <a:off x="4173416" y="2290522"/>
            <a:ext cx="892673" cy="1084113"/>
          </a:xfrm>
          <a:prstGeom prst="rect">
            <a:avLst/>
          </a:prstGeom>
          <a:noFill/>
        </p:spPr>
        <p:txBody>
          <a:bodyPr wrap="square" rtlCol="0">
            <a:spAutoFit/>
          </a:bodyPr>
          <a:lstStyle/>
          <a:p>
            <a:r>
              <a:rPr lang="en-US" sz="6600">
                <a:solidFill>
                  <a:srgbClr val="00B050"/>
                </a:solidFill>
              </a:rPr>
              <a:t>$</a:t>
            </a:r>
            <a:endParaRPr lang="en-US"/>
          </a:p>
        </p:txBody>
      </p:sp>
      <p:sp>
        <p:nvSpPr>
          <p:cNvPr id="540" name="TextBox 539"/>
          <p:cNvSpPr txBox="1"/>
          <p:nvPr/>
        </p:nvSpPr>
        <p:spPr>
          <a:xfrm flipV="1">
            <a:off x="4173416" y="4813720"/>
            <a:ext cx="822061" cy="1084113"/>
          </a:xfrm>
          <a:prstGeom prst="rect">
            <a:avLst/>
          </a:prstGeom>
          <a:noFill/>
        </p:spPr>
        <p:txBody>
          <a:bodyPr wrap="square" rtlCol="0">
            <a:spAutoFit/>
          </a:bodyPr>
          <a:lstStyle/>
          <a:p>
            <a:r>
              <a:rPr lang="en-US" sz="6600">
                <a:solidFill>
                  <a:srgbClr val="00B050"/>
                </a:solidFill>
              </a:rPr>
              <a:t>$</a:t>
            </a:r>
            <a:endParaRPr lang="en-US"/>
          </a:p>
        </p:txBody>
      </p:sp>
      <p:sp>
        <p:nvSpPr>
          <p:cNvPr id="541" name="TextBox 540"/>
          <p:cNvSpPr txBox="1"/>
          <p:nvPr/>
        </p:nvSpPr>
        <p:spPr>
          <a:xfrm flipH="1">
            <a:off x="1516184" y="4930125"/>
            <a:ext cx="708289" cy="1084113"/>
          </a:xfrm>
          <a:prstGeom prst="rect">
            <a:avLst/>
          </a:prstGeom>
          <a:noFill/>
        </p:spPr>
        <p:txBody>
          <a:bodyPr wrap="square" rtlCol="0">
            <a:spAutoFit/>
          </a:bodyPr>
          <a:lstStyle/>
          <a:p>
            <a:r>
              <a:rPr lang="en-US" sz="6600">
                <a:solidFill>
                  <a:srgbClr val="00B050"/>
                </a:solidFill>
              </a:rPr>
              <a:t>$</a:t>
            </a:r>
            <a:endParaRPr lang="en-US"/>
          </a:p>
        </p:txBody>
      </p:sp>
      <p:sp>
        <p:nvSpPr>
          <p:cNvPr id="542" name="TextBox 541"/>
          <p:cNvSpPr txBox="1"/>
          <p:nvPr/>
        </p:nvSpPr>
        <p:spPr>
          <a:xfrm>
            <a:off x="1438031" y="3502134"/>
            <a:ext cx="934094" cy="1084113"/>
          </a:xfrm>
          <a:prstGeom prst="rect">
            <a:avLst/>
          </a:prstGeom>
          <a:noFill/>
        </p:spPr>
        <p:txBody>
          <a:bodyPr wrap="square" rtlCol="0">
            <a:spAutoFit/>
          </a:bodyPr>
          <a:lstStyle/>
          <a:p>
            <a:r>
              <a:rPr lang="en-US" sz="6600">
                <a:solidFill>
                  <a:srgbClr val="00B050"/>
                </a:solidFill>
              </a:rPr>
              <a:t>$</a:t>
            </a:r>
            <a:endParaRPr lang="en-US"/>
          </a:p>
        </p:txBody>
      </p:sp>
      <p:sp>
        <p:nvSpPr>
          <p:cNvPr id="543" name="TextBox 542"/>
          <p:cNvSpPr txBox="1"/>
          <p:nvPr/>
        </p:nvSpPr>
        <p:spPr>
          <a:xfrm>
            <a:off x="2302627" y="4813720"/>
            <a:ext cx="822061" cy="1084113"/>
          </a:xfrm>
          <a:prstGeom prst="rect">
            <a:avLst/>
          </a:prstGeom>
          <a:noFill/>
        </p:spPr>
        <p:txBody>
          <a:bodyPr wrap="square" rtlCol="0">
            <a:spAutoFit/>
          </a:bodyPr>
          <a:lstStyle/>
          <a:p>
            <a:r>
              <a:rPr lang="en-US" sz="6600">
                <a:solidFill>
                  <a:srgbClr val="00B050"/>
                </a:solidFill>
              </a:rPr>
              <a:t>$</a:t>
            </a:r>
            <a:endParaRPr lang="en-US"/>
          </a:p>
        </p:txBody>
      </p:sp>
      <p:sp>
        <p:nvSpPr>
          <p:cNvPr id="544" name="TextBox 543"/>
          <p:cNvSpPr txBox="1"/>
          <p:nvPr/>
        </p:nvSpPr>
        <p:spPr>
          <a:xfrm flipH="1">
            <a:off x="5066089" y="3842770"/>
            <a:ext cx="2609232" cy="572736"/>
          </a:xfrm>
          <a:prstGeom prst="rect">
            <a:avLst/>
          </a:prstGeom>
          <a:noFill/>
        </p:spPr>
        <p:txBody>
          <a:bodyPr wrap="square" rtlCol="0">
            <a:spAutoFit/>
          </a:bodyPr>
          <a:lstStyle/>
          <a:p>
            <a:r>
              <a:rPr lang="en-US" sz="3200"/>
              <a:t>1,000 coins</a:t>
            </a:r>
            <a:endParaRPr lang="en-US"/>
          </a:p>
        </p:txBody>
      </p:sp>
      <p:sp>
        <p:nvSpPr>
          <p:cNvPr id="545" name="TextBox 544"/>
          <p:cNvSpPr txBox="1"/>
          <p:nvPr/>
        </p:nvSpPr>
        <p:spPr>
          <a:xfrm>
            <a:off x="5192731" y="5021995"/>
            <a:ext cx="2877190" cy="632898"/>
          </a:xfrm>
          <a:prstGeom prst="rect">
            <a:avLst/>
          </a:prstGeom>
          <a:noFill/>
        </p:spPr>
        <p:txBody>
          <a:bodyPr wrap="none" rtlCol="0">
            <a:spAutoFit/>
          </a:bodyPr>
          <a:lstStyle/>
          <a:p>
            <a:r>
              <a:rPr lang="en-US" sz="3600"/>
              <a:t>1,0000 Coins</a:t>
            </a:r>
            <a:endParaRPr lang="en-US"/>
          </a:p>
        </p:txBody>
      </p:sp>
      <p:sp>
        <p:nvSpPr>
          <p:cNvPr id="546" name="TextBox 545"/>
          <p:cNvSpPr txBox="1"/>
          <p:nvPr/>
        </p:nvSpPr>
        <p:spPr>
          <a:xfrm rot="20301818">
            <a:off x="5550601" y="1068481"/>
            <a:ext cx="4492234" cy="2094342"/>
          </a:xfrm>
          <a:prstGeom prst="rect">
            <a:avLst/>
          </a:prstGeom>
          <a:noFill/>
        </p:spPr>
        <p:txBody>
          <a:bodyPr wrap="square" rtlCol="0">
            <a:spAutoFit/>
          </a:bodyPr>
          <a:lstStyle/>
          <a:p>
            <a:r>
              <a:rPr lang="en-US" sz="4400"/>
              <a:t>won 2,000 coins!</a:t>
            </a:r>
          </a:p>
          <a:p>
            <a:r>
              <a:rPr lang="en-US" sz="4400" b="1" i="1">
                <a:solidFill>
                  <a:srgbClr val="00B050"/>
                </a:solidFill>
              </a:rPr>
              <a:t>Play Flying Slots!</a:t>
            </a: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04" fill="hold">
                      <p:stCondLst>
                        <p:cond delay="indefinite"/>
                      </p:stCondLst>
                      <p:childTnLst>
                        <p:par>
                          <p:cTn id="305" fill="hold">
                            <p:stCondLst>
                              <p:cond delay="0"/>
                            </p:stCondLst>
                            <p:childTnLst>
                              <p:par>
                                <p:cTn id="306" presetID="38" presetClass="entr" presetSubtype="0" accel="50000" fill="hold" nodeType="clickEffect">
                                  <p:stCondLst>
                                    <p:cond delay="0"/>
                                  </p:stCondLst>
                                  <p:iterate type="lt">
                                    <p:tmPct val="50000"/>
                                  </p:iterate>
                                  <p:childTnLst>
                                    <p:set>
                                      <p:cBhvr>
                                        <p:cTn id="307" dur="1" fill="hold">
                                          <p:stCondLst>
                                            <p:cond delay="0"/>
                                          </p:stCondLst>
                                        </p:cTn>
                                        <p:tgtEl>
                                          <p:spTgt spid="531">
                                            <p:txEl>
                                              <p:pRg st="0" end="0"/>
                                            </p:txEl>
                                          </p:spTgt>
                                        </p:tgtEl>
                                        <p:attrNameLst>
                                          <p:attrName>style.visibility</p:attrName>
                                        </p:attrNameLst>
                                      </p:cBhvr>
                                      <p:to>
                                        <p:strVal val="visible"/>
                                      </p:to>
                                    </p:set>
                                    <p:set>
                                      <p:cBhvr>
                                        <p:cTn id="308" dur="455" fill="hold">
                                          <p:stCondLst>
                                            <p:cond delay="0"/>
                                          </p:stCondLst>
                                        </p:cTn>
                                        <p:tgtEl>
                                          <p:spTgt spid="531">
                                            <p:txEl>
                                              <p:pRg st="0" end="0"/>
                                            </p:txEl>
                                          </p:spTgt>
                                        </p:tgtEl>
                                        <p:attrNameLst>
                                          <p:attrName>style.rotation</p:attrName>
                                        </p:attrNameLst>
                                      </p:cBhvr>
                                      <p:to>
                                        <p:strVal val="-45.0"/>
                                      </p:to>
                                    </p:set>
                                    <p:anim calcmode="lin" valueType="num">
                                      <p:cBhvr>
                                        <p:cTn id="309" dur="455" fill="hold">
                                          <p:stCondLst>
                                            <p:cond delay="455"/>
                                          </p:stCondLst>
                                        </p:cTn>
                                        <p:tgtEl>
                                          <p:spTgt spid="531">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10" dur="455" fill="hold">
                                          <p:stCondLst>
                                            <p:cond delay="0"/>
                                          </p:stCondLst>
                                        </p:cTn>
                                        <p:tgtEl>
                                          <p:spTgt spid="531">
                                            <p:txEl>
                                              <p:pRg st="0" end="0"/>
                                            </p:txEl>
                                          </p:spTgt>
                                        </p:tgtEl>
                                        <p:attrNameLst>
                                          <p:attrName>ppt_y</p:attrName>
                                        </p:attrNameLst>
                                      </p:cBhvr>
                                      <p:tavLst>
                                        <p:tav tm="0">
                                          <p:val>
                                            <p:strVal val="#ppt_y-1"/>
                                          </p:val>
                                        </p:tav>
                                        <p:tav tm="100000">
                                          <p:val>
                                            <p:strVal val="#ppt_y-(0.354*#ppt_w-0.172*#ppt_h)"/>
                                          </p:val>
                                        </p:tav>
                                      </p:tavLst>
                                    </p:anim>
                                    <p:anim calcmode="lin" valueType="num">
                                      <p:cBhvr>
                                        <p:cTn id="311" dur="156" decel="50000" autoRev="1" fill="hold">
                                          <p:stCondLst>
                                            <p:cond delay="455"/>
                                          </p:stCondLst>
                                        </p:cTn>
                                        <p:tgtEl>
                                          <p:spTgt spid="531">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12" dur="136" fill="hold">
                                          <p:stCondLst>
                                            <p:cond delay="864"/>
                                          </p:stCondLst>
                                        </p:cTn>
                                        <p:tgtEl>
                                          <p:spTgt spid="531">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313" fill="hold">
                      <p:stCondLst>
                        <p:cond delay="indefinite"/>
                      </p:stCondLst>
                      <p:childTnLst>
                        <p:par>
                          <p:cTn id="314" fill="hold">
                            <p:stCondLst>
                              <p:cond delay="0"/>
                            </p:stCondLst>
                            <p:childTnLst>
                              <p:par>
                                <p:cTn id="315" presetID="7" presetClass="entr" presetSubtype="8" fill="hold" grpId="26" nodeType="clickEffect">
                                  <p:stCondLst>
                                    <p:cond delay="0"/>
                                  </p:stCondLst>
                                  <p:childTnLst>
                                    <p:set>
                                      <p:cBhvr>
                                        <p:cTn id="334" dur="1" fill="hold">
                                          <p:stCondLst>
                                            <p:cond delay="0"/>
                                          </p:stCondLst>
                                        </p:cTn>
                                        <p:tgtEl>
                                          <p:spTgt spid="531"/>
                                        </p:tgtEl>
                                        <p:attrNameLst>
                                          <p:attrName>style.visibility</p:attrName>
                                        </p:attrNameLst>
                                      </p:cBhvr>
                                      <p:to>
                                        <p:strVal val="visible"/>
                                      </p:to>
                                    </p:set>
                                    <p:anim calcmode="lin" valueType="num">
                                      <p:cBhvr additive="base">
                                        <p:cTn id="335" dur="5000" fill="hold"/>
                                        <p:tgtEl>
                                          <p:spTgt spid="531"/>
                                        </p:tgtEl>
                                        <p:attrNameLst>
                                          <p:attrName>ppt_x</p:attrName>
                                        </p:attrNameLst>
                                      </p:cBhvr>
                                      <p:tavLst>
                                        <p:tav tm="0">
                                          <p:val>
                                            <p:strVal val="0-#ppt_w/2"/>
                                          </p:val>
                                        </p:tav>
                                        <p:tav tm="100000">
                                          <p:val>
                                            <p:strVal val="#ppt_x"/>
                                          </p:val>
                                        </p:tav>
                                      </p:tavLst>
                                    </p:anim>
                                    <p:anim calcmode="lin" valueType="num">
                                      <p:cBhvr additive="base">
                                        <p:cTn id="336" dur="5000" fill="hold"/>
                                        <p:tgtEl>
                                          <p:spTgt spid="531"/>
                                        </p:tgtEl>
                                        <p:attrNameLst>
                                          <p:attrName>ppt_y</p:attrName>
                                        </p:attrNameLst>
                                      </p:cBhvr>
                                      <p:tavLst>
                                        <p:tav tm="0">
                                          <p:val>
                                            <p:strVal val="#ppt_y"/>
                                          </p:val>
                                        </p:tav>
                                        <p:tav tm="100000">
                                          <p:val>
                                            <p:strVal val="#ppt_y"/>
                                          </p:val>
                                        </p:tav>
                                      </p:tavLst>
                                    </p:anim>
                                  </p:childTnLst>
                                </p:cTn>
                              </p:par>
                            </p:childTnLst>
                          </p:cTn>
                        </p:par>
                      </p:childTnLst>
                    </p:cTn>
                  </p:par>
                  <p:par>
                    <p:cTn id="337" fill="hold">
                      <p:stCondLst>
                        <p:cond delay="indefinite"/>
                      </p:stCondLst>
                      <p:childTnLst>
                        <p:par>
                          <p:cTn id="338" fill="hold">
                            <p:stCondLst>
                              <p:cond delay="0"/>
                            </p:stCondLst>
                            <p:childTnLst>
                              <p:par>
                                <p:cTn id="339" presetID="52" presetClass="entr" presetSubtype="0" fill="hold" grpId="27" nodeType="clickEffect">
                                  <p:stCondLst>
                                    <p:cond delay="0"/>
                                  </p:stCondLst>
                                  <p:childTnLst>
                                    <p:set>
                                      <p:cBhvr>
                                        <p:cTn id="340" dur="1" fill="hold">
                                          <p:stCondLst>
                                            <p:cond delay="0"/>
                                          </p:stCondLst>
                                        </p:cTn>
                                        <p:tgtEl>
                                          <p:spTgt spid="534"/>
                                        </p:tgtEl>
                                        <p:attrNameLst>
                                          <p:attrName>style.visibility</p:attrName>
                                        </p:attrNameLst>
                                      </p:cBhvr>
                                      <p:to>
                                        <p:strVal val="visible"/>
                                      </p:to>
                                    </p:set>
                                    <p:animScale>
                                      <p:cBhvr>
                                        <p:cTn id="341" dur="1000" decel="50000" fill="hold">
                                          <p:stCondLst>
                                            <p:cond delay="0"/>
                                          </p:stCondLst>
                                        </p:cTn>
                                        <p:tgtEl>
                                          <p:spTgt spid="534"/>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342" dur="1000" decel="50000" fill="hold">
                                          <p:stCondLst>
                                            <p:cond delay="0"/>
                                          </p:stCondLst>
                                        </p:cTn>
                                        <p:tgtEl>
                                          <p:spTgt spid="534"/>
                                        </p:tgtEl>
                                        <p:attrNameLst>
                                          <p:attrName>ppt_x</p:attrName>
                                          <p:attrName>ppt_y</p:attrName>
                                        </p:attrNameLst>
                                      </p:cBhvr>
                                    </p:animMotion>
                                    <p:animEffect transition="in" filter="fade">
                                      <p:cBhvr>
                                        <p:cTn id="343" dur="1000"/>
                                        <p:tgtEl>
                                          <p:spTgt spid="534"/>
                                        </p:tgtEl>
                                      </p:cBhvr>
                                    </p:animEffect>
                                  </p:childTnLst>
                                </p:cTn>
                              </p:par>
                            </p:childTnLst>
                          </p:cTn>
                        </p:par>
                      </p:childTnLst>
                    </p:cTn>
                  </p:par>
                  <p:par>
                    <p:cTn id="344" fill="hold">
                      <p:stCondLst>
                        <p:cond delay="indefinite"/>
                      </p:stCondLst>
                      <p:childTnLst>
                        <p:par>
                          <p:cTn id="345" fill="hold">
                            <p:stCondLst>
                              <p:cond delay="0"/>
                            </p:stCondLst>
                            <p:childTnLst>
                              <p:par>
                                <p:cTn id="346" presetID="56" presetClass="entr" presetSubtype="0" fill="hold" grpId="28" nodeType="clickEffect">
                                  <p:stCondLst>
                                    <p:cond delay="0"/>
                                  </p:stCondLst>
                                  <p:iterate type="lt">
                                    <p:tmPct val="10000"/>
                                  </p:iterate>
                                  <p:childTnLst>
                                    <p:set>
                                      <p:cBhvr>
                                        <p:cTn id="347" dur="1" fill="hold">
                                          <p:stCondLst>
                                            <p:cond delay="0"/>
                                          </p:stCondLst>
                                        </p:cTn>
                                        <p:tgtEl>
                                          <p:spTgt spid="532"/>
                                        </p:tgtEl>
                                        <p:attrNameLst>
                                          <p:attrName>style.visibility</p:attrName>
                                        </p:attrNameLst>
                                      </p:cBhvr>
                                      <p:to>
                                        <p:strVal val="visible"/>
                                      </p:to>
                                    </p:set>
                                    <p:anim by="(-#ppt_w*2)" calcmode="lin" valueType="num">
                                      <p:cBhvr rctx="PPT">
                                        <p:cTn id="348" dur="500" autoRev="1" fill="hold">
                                          <p:stCondLst>
                                            <p:cond delay="0"/>
                                          </p:stCondLst>
                                        </p:cTn>
                                        <p:tgtEl>
                                          <p:spTgt spid="532"/>
                                        </p:tgtEl>
                                        <p:attrNameLst>
                                          <p:attrName>ppt_w</p:attrName>
                                        </p:attrNameLst>
                                      </p:cBhvr>
                                    </p:anim>
                                    <p:anim by="(#ppt_w*0.50)" calcmode="lin" valueType="num">
                                      <p:cBhvr>
                                        <p:cTn id="349" dur="500" decel="50000" autoRev="1" fill="hold">
                                          <p:stCondLst>
                                            <p:cond delay="0"/>
                                          </p:stCondLst>
                                        </p:cTn>
                                        <p:tgtEl>
                                          <p:spTgt spid="532"/>
                                        </p:tgtEl>
                                        <p:attrNameLst>
                                          <p:attrName>ppt_x</p:attrName>
                                        </p:attrNameLst>
                                      </p:cBhvr>
                                    </p:anim>
                                    <p:anim from="(-#ppt_h/2)" to="(#ppt_y)" calcmode="lin" valueType="num">
                                      <p:cBhvr>
                                        <p:cTn id="350" dur="1000" fill="hold">
                                          <p:stCondLst>
                                            <p:cond delay="0"/>
                                          </p:stCondLst>
                                        </p:cTn>
                                        <p:tgtEl>
                                          <p:spTgt spid="532"/>
                                        </p:tgtEl>
                                        <p:attrNameLst>
                                          <p:attrName>ppt_y</p:attrName>
                                        </p:attrNameLst>
                                      </p:cBhvr>
                                    </p:anim>
                                    <p:animRot by="21600000">
                                      <p:cBhvr>
                                        <p:cTn id="351" dur="1000" fill="hold">
                                          <p:stCondLst>
                                            <p:cond delay="0"/>
                                          </p:stCondLst>
                                        </p:cTn>
                                        <p:tgtEl>
                                          <p:spTgt spid="532"/>
                                        </p:tgtEl>
                                        <p:attrNameLst>
                                          <p:attrName>r</p:attrName>
                                        </p:attrNameLst>
                                      </p:cBhvr>
                                    </p:animRot>
                                  </p:childTnLst>
                                </p:cTn>
                              </p:par>
                            </p:childTnLst>
                          </p:cTn>
                        </p:par>
                      </p:childTnLst>
                    </p:cTn>
                  </p:par>
                  <p:par>
                    <p:cTn id="352" fill="hold">
                      <p:stCondLst>
                        <p:cond delay="indefinite"/>
                      </p:stCondLst>
                      <p:childTnLst>
                        <p:par>
                          <p:cTn id="353" fill="hold">
                            <p:stCondLst>
                              <p:cond delay="0"/>
                            </p:stCondLst>
                            <p:childTnLst>
                              <p:par>
                                <p:cTn id="354" presetID="47" presetClass="entr" presetSubtype="0" fill="hold" grpId="29" nodeType="clickEffect">
                                  <p:stCondLst>
                                    <p:cond delay="0"/>
                                  </p:stCondLst>
                                  <p:childTnLst>
                                    <p:set>
                                      <p:cBhvr>
                                        <p:cTn id="355" dur="1" fill="hold">
                                          <p:stCondLst>
                                            <p:cond delay="0"/>
                                          </p:stCondLst>
                                        </p:cTn>
                                        <p:tgtEl>
                                          <p:spTgt spid="535"/>
                                        </p:tgtEl>
                                        <p:attrNameLst>
                                          <p:attrName>style.visibility</p:attrName>
                                        </p:attrNameLst>
                                      </p:cBhvr>
                                      <p:to>
                                        <p:strVal val="visible"/>
                                      </p:to>
                                    </p:set>
                                    <p:animEffect transition="in" filter="fade">
                                      <p:cBhvr>
                                        <p:cTn id="356" dur="1000"/>
                                        <p:tgtEl>
                                          <p:spTgt spid="535"/>
                                        </p:tgtEl>
                                      </p:cBhvr>
                                    </p:animEffect>
                                    <p:anim calcmode="lin" valueType="num">
                                      <p:cBhvr>
                                        <p:cTn id="357" dur="1000" fill="hold"/>
                                        <p:tgtEl>
                                          <p:spTgt spid="535"/>
                                        </p:tgtEl>
                                        <p:attrNameLst>
                                          <p:attrName>ppt_x</p:attrName>
                                        </p:attrNameLst>
                                      </p:cBhvr>
                                      <p:tavLst>
                                        <p:tav tm="0">
                                          <p:val>
                                            <p:strVal val="#ppt_x"/>
                                          </p:val>
                                        </p:tav>
                                        <p:tav tm="100000">
                                          <p:val>
                                            <p:strVal val="#ppt_x"/>
                                          </p:val>
                                        </p:tav>
                                      </p:tavLst>
                                    </p:anim>
                                    <p:anim calcmode="lin" valueType="num">
                                      <p:cBhvr>
                                        <p:cTn id="358" dur="1000" fill="hold"/>
                                        <p:tgtEl>
                                          <p:spTgt spid="535"/>
                                        </p:tgtEl>
                                        <p:attrNameLst>
                                          <p:attrName>ppt_y</p:attrName>
                                        </p:attrNameLst>
                                      </p:cBhvr>
                                      <p:tavLst>
                                        <p:tav tm="0">
                                          <p:val>
                                            <p:strVal val="#ppt_y-.1"/>
                                          </p:val>
                                        </p:tav>
                                        <p:tav tm="100000">
                                          <p:val>
                                            <p:strVal val="#ppt_y"/>
                                          </p:val>
                                        </p:tav>
                                      </p:tavLst>
                                    </p:anim>
                                  </p:childTnLst>
                                </p:cTn>
                              </p:par>
                            </p:childTnLst>
                          </p:cTn>
                        </p:par>
                      </p:childTnLst>
                    </p:cTn>
                  </p:par>
                  <p:par>
                    <p:cTn id="359" fill="hold">
                      <p:stCondLst>
                        <p:cond delay="indefinite"/>
                      </p:stCondLst>
                      <p:childTnLst>
                        <p:par>
                          <p:cTn id="360" fill="hold">
                            <p:stCondLst>
                              <p:cond delay="0"/>
                            </p:stCondLst>
                            <p:childTnLst>
                              <p:par>
                                <p:cTn id="361" presetID="30" presetClass="entr" presetSubtype="0" fill="hold" grpId="30" nodeType="clickEffect">
                                  <p:stCondLst>
                                    <p:cond delay="0"/>
                                  </p:stCondLst>
                                  <p:childTnLst>
                                    <p:set>
                                      <p:cBhvr>
                                        <p:cTn id="362" dur="1" fill="hold">
                                          <p:stCondLst>
                                            <p:cond delay="0"/>
                                          </p:stCondLst>
                                        </p:cTn>
                                        <p:tgtEl>
                                          <p:spTgt spid="536"/>
                                        </p:tgtEl>
                                        <p:attrNameLst>
                                          <p:attrName>style.visibility</p:attrName>
                                        </p:attrNameLst>
                                      </p:cBhvr>
                                      <p:to>
                                        <p:strVal val="visible"/>
                                      </p:to>
                                    </p:set>
                                    <p:animEffect transition="in" filter="fade">
                                      <p:cBhvr>
                                        <p:cTn id="363" dur="800"/>
                                        <p:tgtEl>
                                          <p:spTgt spid="536"/>
                                        </p:tgtEl>
                                      </p:cBhvr>
                                    </p:animEffect>
                                    <p:anim calcmode="lin" valueType="num">
                                      <p:cBhvr>
                                        <p:cTn id="364" dur="800" fill="hold"/>
                                        <p:tgtEl>
                                          <p:spTgt spid="536"/>
                                        </p:tgtEl>
                                        <p:attrNameLst>
                                          <p:attrName>style.rotation</p:attrName>
                                        </p:attrNameLst>
                                      </p:cBhvr>
                                      <p:tavLst>
                                        <p:tav tm="0">
                                          <p:val>
                                            <p:fltVal val="-90"/>
                                          </p:val>
                                        </p:tav>
                                        <p:tav tm="100000">
                                          <p:val>
                                            <p:fltVal val="0"/>
                                          </p:val>
                                        </p:tav>
                                      </p:tavLst>
                                    </p:anim>
                                    <p:anim calcmode="lin" valueType="num">
                                      <p:cBhvr>
                                        <p:cTn id="365" dur="800" fill="hold"/>
                                        <p:tgtEl>
                                          <p:spTgt spid="536"/>
                                        </p:tgtEl>
                                        <p:attrNameLst>
                                          <p:attrName>ppt_x</p:attrName>
                                        </p:attrNameLst>
                                      </p:cBhvr>
                                      <p:tavLst>
                                        <p:tav tm="0">
                                          <p:val>
                                            <p:strVal val="#ppt_x+0.4"/>
                                          </p:val>
                                        </p:tav>
                                        <p:tav tm="100000">
                                          <p:val>
                                            <p:strVal val="#ppt_x-0.05"/>
                                          </p:val>
                                        </p:tav>
                                      </p:tavLst>
                                    </p:anim>
                                    <p:anim calcmode="lin" valueType="num">
                                      <p:cBhvr>
                                        <p:cTn id="366" dur="800" fill="hold"/>
                                        <p:tgtEl>
                                          <p:spTgt spid="536"/>
                                        </p:tgtEl>
                                        <p:attrNameLst>
                                          <p:attrName>ppt_y</p:attrName>
                                        </p:attrNameLst>
                                      </p:cBhvr>
                                      <p:tavLst>
                                        <p:tav tm="0">
                                          <p:val>
                                            <p:strVal val="#ppt_y-0.4"/>
                                          </p:val>
                                        </p:tav>
                                        <p:tav tm="100000">
                                          <p:val>
                                            <p:strVal val="#ppt_y+0.1"/>
                                          </p:val>
                                        </p:tav>
                                      </p:tavLst>
                                    </p:anim>
                                    <p:anim calcmode="lin" valueType="num">
                                      <p:cBhvr>
                                        <p:cTn id="367" dur="200" accel="100000" fill="hold">
                                          <p:stCondLst>
                                            <p:cond delay="800"/>
                                          </p:stCondLst>
                                        </p:cTn>
                                        <p:tgtEl>
                                          <p:spTgt spid="536"/>
                                        </p:tgtEl>
                                        <p:attrNameLst>
                                          <p:attrName>ppt_x</p:attrName>
                                        </p:attrNameLst>
                                      </p:cBhvr>
                                      <p:tavLst>
                                        <p:tav tm="0">
                                          <p:val>
                                            <p:strVal val="#ppt_x-0.05"/>
                                          </p:val>
                                        </p:tav>
                                        <p:tav tm="100000">
                                          <p:val>
                                            <p:strVal val="#ppt_x"/>
                                          </p:val>
                                        </p:tav>
                                      </p:tavLst>
                                    </p:anim>
                                    <p:anim calcmode="lin" valueType="num">
                                      <p:cBhvr>
                                        <p:cTn id="368" dur="200" accel="100000" fill="hold">
                                          <p:stCondLst>
                                            <p:cond delay="800"/>
                                          </p:stCondLst>
                                        </p:cTn>
                                        <p:tgtEl>
                                          <p:spTgt spid="536"/>
                                        </p:tgtEl>
                                        <p:attrNameLst>
                                          <p:attrName>ppt_y</p:attrName>
                                        </p:attrNameLst>
                                      </p:cBhvr>
                                      <p:tavLst>
                                        <p:tav tm="0">
                                          <p:val>
                                            <p:strVal val="#ppt_y+0.1"/>
                                          </p:val>
                                        </p:tav>
                                        <p:tav tm="100000">
                                          <p:val>
                                            <p:strVal val="#ppt_y"/>
                                          </p:val>
                                        </p:tav>
                                      </p:tavLst>
                                    </p:anim>
                                  </p:childTnLst>
                                </p:cTn>
                              </p:par>
                            </p:childTnLst>
                          </p:cTn>
                        </p:par>
                      </p:childTnLst>
                    </p:cTn>
                  </p:par>
                  <p:par>
                    <p:cTn id="383" fill="hold">
                      <p:stCondLst>
                        <p:cond delay="indefinite"/>
                      </p:stCondLst>
                      <p:childTnLst>
                        <p:par>
                          <p:cTn id="384" fill="hold">
                            <p:stCondLst>
                              <p:cond delay="0"/>
                            </p:stCondLst>
                            <p:childTnLst>
                              <p:par>
                                <p:cTn id="385" presetID="26" presetClass="entr" presetSubtype="0" fill="hold" grpId="33" nodeType="clickEffect">
                                  <p:stCondLst>
                                    <p:cond delay="0"/>
                                  </p:stCondLst>
                                  <p:childTnLst>
                                    <p:set>
                                      <p:cBhvr>
                                        <p:cTn id="386" dur="1" fill="hold">
                                          <p:stCondLst>
                                            <p:cond delay="0"/>
                                          </p:stCondLst>
                                        </p:cTn>
                                        <p:tgtEl>
                                          <p:spTgt spid="541"/>
                                        </p:tgtEl>
                                        <p:attrNameLst>
                                          <p:attrName>style.visibility</p:attrName>
                                        </p:attrNameLst>
                                      </p:cBhvr>
                                      <p:to>
                                        <p:strVal val="visible"/>
                                      </p:to>
                                    </p:set>
                                    <p:animEffect transition="in" filter="wipe(down)">
                                      <p:cBhvr>
                                        <p:cTn id="387" dur="580">
                                          <p:stCondLst>
                                            <p:cond delay="0"/>
                                          </p:stCondLst>
                                        </p:cTn>
                                        <p:tgtEl>
                                          <p:spTgt spid="541"/>
                                        </p:tgtEl>
                                      </p:cBhvr>
                                    </p:animEffect>
                                    <p:anim calcmode="lin" valueType="num">
                                      <p:cBhvr>
                                        <p:cTn id="388" dur="1822" tmFilter="0,0; 0.14,0.36; 0.43,0.73; 0.71,0.91; 1,1">
                                          <p:stCondLst>
                                            <p:cond delay="0"/>
                                          </p:stCondLst>
                                        </p:cTn>
                                        <p:tgtEl>
                                          <p:spTgt spid="541"/>
                                        </p:tgtEl>
                                        <p:attrNameLst>
                                          <p:attrName>ppt_x</p:attrName>
                                        </p:attrNameLst>
                                      </p:cBhvr>
                                      <p:tavLst>
                                        <p:tav tm="0">
                                          <p:val>
                                            <p:strVal val="#ppt_x-0.25"/>
                                          </p:val>
                                        </p:tav>
                                        <p:tav tm="100000">
                                          <p:val>
                                            <p:strVal val="#ppt_x"/>
                                          </p:val>
                                        </p:tav>
                                      </p:tavLst>
                                    </p:anim>
                                    <p:anim calcmode="lin" valueType="num">
                                      <p:cBhvr>
                                        <p:cTn id="389" dur="664" tmFilter="0,0; 0.25,0.07; 0.5,0.2; 0.75,0.467; 1,1">
                                          <p:stCondLst>
                                            <p:cond delay="0"/>
                                          </p:stCondLst>
                                        </p:cTn>
                                        <p:tgtEl>
                                          <p:spTgt spid="541"/>
                                        </p:tgtEl>
                                        <p:attrNameLst>
                                          <p:attrName>ppt_y</p:attrName>
                                        </p:attrNameLst>
                                      </p:cBhvr>
                                      <p:tavLst>
                                        <p:tav tm="0" fmla="#ppt_y-sin(pi*$)/3">
                                          <p:val>
                                            <p:fltVal val="0.5"/>
                                          </p:val>
                                        </p:tav>
                                        <p:tav tm="100000">
                                          <p:val>
                                            <p:fltVal val="1"/>
                                          </p:val>
                                        </p:tav>
                                      </p:tavLst>
                                    </p:anim>
                                    <p:anim calcmode="lin" valueType="num">
                                      <p:cBhvr>
                                        <p:cTn id="390" dur="664" tmFilter="0,0; 0.125,0.2665; 0.25,0.4; 0.375,0.465; 0.5,0.5; 0.625,0.535; 0.75,0.6; 0.875,0.7335; 1,1">
                                          <p:stCondLst>
                                            <p:cond delay="664"/>
                                          </p:stCondLst>
                                        </p:cTn>
                                        <p:tgtEl>
                                          <p:spTgt spid="541"/>
                                        </p:tgtEl>
                                        <p:attrNameLst>
                                          <p:attrName>ppt_y</p:attrName>
                                        </p:attrNameLst>
                                      </p:cBhvr>
                                      <p:tavLst>
                                        <p:tav tm="0" fmla="#ppt_y-sin(pi*$)/9">
                                          <p:val>
                                            <p:fltVal val="0"/>
                                          </p:val>
                                        </p:tav>
                                        <p:tav tm="100000">
                                          <p:val>
                                            <p:fltVal val="1"/>
                                          </p:val>
                                        </p:tav>
                                      </p:tavLst>
                                    </p:anim>
                                    <p:anim calcmode="lin" valueType="num">
                                      <p:cBhvr>
                                        <p:cTn id="391" dur="332" tmFilter="0,0; 0.125,0.2665; 0.25,0.4; 0.375,0.465; 0.5,0.5; 0.625,0.535; 0.75,0.6; 0.875,0.7335; 1,1">
                                          <p:stCondLst>
                                            <p:cond delay="1324"/>
                                          </p:stCondLst>
                                        </p:cTn>
                                        <p:tgtEl>
                                          <p:spTgt spid="541"/>
                                        </p:tgtEl>
                                        <p:attrNameLst>
                                          <p:attrName>ppt_y</p:attrName>
                                        </p:attrNameLst>
                                      </p:cBhvr>
                                      <p:tavLst>
                                        <p:tav tm="0" fmla="#ppt_y-sin(pi*$)/27">
                                          <p:val>
                                            <p:fltVal val="0"/>
                                          </p:val>
                                        </p:tav>
                                        <p:tav tm="100000">
                                          <p:val>
                                            <p:fltVal val="1"/>
                                          </p:val>
                                        </p:tav>
                                      </p:tavLst>
                                    </p:anim>
                                    <p:anim calcmode="lin" valueType="num">
                                      <p:cBhvr>
                                        <p:cTn id="392" dur="164" tmFilter="0,0; 0.125,0.2665; 0.25,0.4; 0.375,0.465; 0.5,0.5; 0.625,0.535; 0.75,0.6; 0.875,0.7335; 1,1">
                                          <p:stCondLst>
                                            <p:cond delay="1656"/>
                                          </p:stCondLst>
                                        </p:cTn>
                                        <p:tgtEl>
                                          <p:spTgt spid="541"/>
                                        </p:tgtEl>
                                        <p:attrNameLst>
                                          <p:attrName>ppt_y</p:attrName>
                                        </p:attrNameLst>
                                      </p:cBhvr>
                                      <p:tavLst>
                                        <p:tav tm="0" fmla="#ppt_y-sin(pi*$)/81">
                                          <p:val>
                                            <p:fltVal val="0"/>
                                          </p:val>
                                        </p:tav>
                                        <p:tav tm="100000">
                                          <p:val>
                                            <p:fltVal val="1"/>
                                          </p:val>
                                        </p:tav>
                                      </p:tavLst>
                                    </p:anim>
                                    <p:animScale>
                                      <p:cBhvr>
                                        <p:cTn id="393" dur="26">
                                          <p:stCondLst>
                                            <p:cond delay="650"/>
                                          </p:stCondLst>
                                        </p:cTn>
                                        <p:tgtEl>
                                          <p:spTgt spid="541"/>
                                        </p:tgtEl>
                                      </p:cBhvr>
                                      <p:to x="100000" y="60000"/>
                                    </p:animScale>
                                    <p:animScale>
                                      <p:cBhvr>
                                        <p:cTn id="394" dur="166" decel="50000">
                                          <p:stCondLst>
                                            <p:cond delay="676"/>
                                          </p:stCondLst>
                                        </p:cTn>
                                        <p:tgtEl>
                                          <p:spTgt spid="541"/>
                                        </p:tgtEl>
                                      </p:cBhvr>
                                      <p:to x="100000" y="100000"/>
                                    </p:animScale>
                                    <p:animScale>
                                      <p:cBhvr>
                                        <p:cTn id="395" dur="26">
                                          <p:stCondLst>
                                            <p:cond delay="1312"/>
                                          </p:stCondLst>
                                        </p:cTn>
                                        <p:tgtEl>
                                          <p:spTgt spid="541"/>
                                        </p:tgtEl>
                                      </p:cBhvr>
                                      <p:to x="100000" y="80000"/>
                                    </p:animScale>
                                    <p:animScale>
                                      <p:cBhvr>
                                        <p:cTn id="396" dur="166" decel="50000">
                                          <p:stCondLst>
                                            <p:cond delay="1338"/>
                                          </p:stCondLst>
                                        </p:cTn>
                                        <p:tgtEl>
                                          <p:spTgt spid="541"/>
                                        </p:tgtEl>
                                      </p:cBhvr>
                                      <p:to x="100000" y="100000"/>
                                    </p:animScale>
                                    <p:animScale>
                                      <p:cBhvr>
                                        <p:cTn id="397" dur="26">
                                          <p:stCondLst>
                                            <p:cond delay="1642"/>
                                          </p:stCondLst>
                                        </p:cTn>
                                        <p:tgtEl>
                                          <p:spTgt spid="541"/>
                                        </p:tgtEl>
                                      </p:cBhvr>
                                      <p:to x="100000" y="90000"/>
                                    </p:animScale>
                                    <p:animScale>
                                      <p:cBhvr>
                                        <p:cTn id="398" dur="166" decel="50000">
                                          <p:stCondLst>
                                            <p:cond delay="1668"/>
                                          </p:stCondLst>
                                        </p:cTn>
                                        <p:tgtEl>
                                          <p:spTgt spid="541"/>
                                        </p:tgtEl>
                                      </p:cBhvr>
                                      <p:to x="100000" y="100000"/>
                                    </p:animScale>
                                    <p:animScale>
                                      <p:cBhvr>
                                        <p:cTn id="399" dur="26">
                                          <p:stCondLst>
                                            <p:cond delay="1808"/>
                                          </p:stCondLst>
                                        </p:cTn>
                                        <p:tgtEl>
                                          <p:spTgt spid="541"/>
                                        </p:tgtEl>
                                      </p:cBhvr>
                                      <p:to x="100000" y="95000"/>
                                    </p:animScale>
                                    <p:animScale>
                                      <p:cBhvr>
                                        <p:cTn id="400" dur="166" decel="50000">
                                          <p:stCondLst>
                                            <p:cond delay="1834"/>
                                          </p:stCondLst>
                                        </p:cTn>
                                        <p:tgtEl>
                                          <p:spTgt spid="541"/>
                                        </p:tgtEl>
                                      </p:cBhvr>
                                      <p:to x="100000" y="100000"/>
                                    </p:animScale>
                                  </p:childTnLst>
                                </p:cTn>
                              </p:par>
                            </p:childTnLst>
                          </p:cTn>
                        </p:par>
                      </p:childTnLst>
                    </p:cTn>
                  </p:par>
                  <p:par>
                    <p:cTn id="401" fill="hold">
                      <p:stCondLst>
                        <p:cond delay="indefinite"/>
                      </p:stCondLst>
                      <p:childTnLst>
                        <p:par>
                          <p:cTn id="402" fill="hold">
                            <p:stCondLst>
                              <p:cond delay="0"/>
                            </p:stCondLst>
                            <p:childTnLst>
                              <p:par>
                                <p:cTn id="403" presetID="2" presetClass="entr" presetSubtype="1" fill="hold" grpId="34" nodeType="clickEffect">
                                  <p:stCondLst>
                                    <p:cond delay="0"/>
                                  </p:stCondLst>
                                  <p:childTnLst>
                                    <p:set>
                                      <p:cBhvr>
                                        <p:cTn id="407" dur="1" fill="hold">
                                          <p:stCondLst>
                                            <p:cond delay="0"/>
                                          </p:stCondLst>
                                        </p:cTn>
                                        <p:tgtEl>
                                          <p:spTgt spid="534"/>
                                        </p:tgtEl>
                                        <p:attrNameLst>
                                          <p:attrName>style.visibility</p:attrName>
                                        </p:attrNameLst>
                                      </p:cBhvr>
                                      <p:to>
                                        <p:strVal val="visible"/>
                                      </p:to>
                                    </p:set>
                                    <p:anim calcmode="lin" valueType="num">
                                      <p:cBhvr additive="base">
                                        <p:cTn id="408" dur="500" fill="hold"/>
                                        <p:tgtEl>
                                          <p:spTgt spid="534"/>
                                        </p:tgtEl>
                                        <p:attrNameLst>
                                          <p:attrName>ppt_x</p:attrName>
                                        </p:attrNameLst>
                                      </p:cBhvr>
                                      <p:tavLst>
                                        <p:tav tm="0">
                                          <p:val>
                                            <p:strVal val="#ppt_x"/>
                                          </p:val>
                                        </p:tav>
                                        <p:tav tm="100000">
                                          <p:val>
                                            <p:strVal val="#ppt_x"/>
                                          </p:val>
                                        </p:tav>
                                      </p:tavLst>
                                    </p:anim>
                                    <p:anim calcmode="lin" valueType="num">
                                      <p:cBhvr additive="base">
                                        <p:cTn id="409" dur="500" fill="hold"/>
                                        <p:tgtEl>
                                          <p:spTgt spid="534"/>
                                        </p:tgtEl>
                                        <p:attrNameLst>
                                          <p:attrName>ppt_y</p:attrName>
                                        </p:attrNameLst>
                                      </p:cBhvr>
                                      <p:tavLst>
                                        <p:tav tm="0">
                                          <p:val>
                                            <p:strVal val="0-#ppt_h/2"/>
                                          </p:val>
                                        </p:tav>
                                        <p:tav tm="100000">
                                          <p:val>
                                            <p:strVal val="#ppt_y"/>
                                          </p:val>
                                        </p:tav>
                                      </p:tavLst>
                                    </p:anim>
                                  </p:childTnLst>
                                </p:cTn>
                              </p:par>
                            </p:childTnLst>
                          </p:cTn>
                        </p:par>
                      </p:childTnLst>
                    </p:cTn>
                  </p:par>
                  <p:par>
                    <p:cTn id="410" fill="hold">
                      <p:stCondLst>
                        <p:cond delay="indefinite"/>
                      </p:stCondLst>
                      <p:childTnLst>
                        <p:par>
                          <p:cTn id="411" fill="hold">
                            <p:stCondLst>
                              <p:cond delay="0"/>
                            </p:stCondLst>
                            <p:childTnLst>
                              <p:par>
                                <p:cTn id="412" presetID="54" presetClass="entr" presetSubtype="0" accel="100000" fill="hold" grpId="35" nodeType="clickEffect">
                                  <p:stCondLst>
                                    <p:cond delay="3000"/>
                                  </p:stCondLst>
                                  <p:childTnLst>
                                    <p:set>
                                      <p:cBhvr>
                                        <p:cTn id="413" dur="14" fill="hold">
                                          <p:stCondLst>
                                            <p:cond delay="0"/>
                                          </p:stCondLst>
                                        </p:cTn>
                                        <p:tgtEl>
                                          <p:spTgt spid="540"/>
                                        </p:tgtEl>
                                        <p:attrNameLst>
                                          <p:attrName>style.visibility</p:attrName>
                                        </p:attrNameLst>
                                      </p:cBhvr>
                                      <p:to>
                                        <p:strVal val="visible"/>
                                      </p:to>
                                    </p:set>
                                    <p:anim calcmode="lin" valueType="num">
                                      <p:cBhvr>
                                        <p:cTn id="414" dur="3750" fill="hold"/>
                                        <p:tgtEl>
                                          <p:spTgt spid="540"/>
                                        </p:tgtEl>
                                        <p:attrNameLst>
                                          <p:attrName>ppt_w</p:attrName>
                                        </p:attrNameLst>
                                      </p:cBhvr>
                                      <p:tavLst>
                                        <p:tav tm="0">
                                          <p:val>
                                            <p:strVal val="#ppt_w*0.05"/>
                                          </p:val>
                                        </p:tav>
                                        <p:tav tm="100000">
                                          <p:val>
                                            <p:strVal val="#ppt_w"/>
                                          </p:val>
                                        </p:tav>
                                      </p:tavLst>
                                    </p:anim>
                                    <p:anim calcmode="lin" valueType="num">
                                      <p:cBhvr>
                                        <p:cTn id="415" dur="3750" fill="hold"/>
                                        <p:tgtEl>
                                          <p:spTgt spid="540"/>
                                        </p:tgtEl>
                                        <p:attrNameLst>
                                          <p:attrName>ppt_h</p:attrName>
                                        </p:attrNameLst>
                                      </p:cBhvr>
                                      <p:tavLst>
                                        <p:tav tm="0">
                                          <p:val>
                                            <p:strVal val="#ppt_h"/>
                                          </p:val>
                                        </p:tav>
                                        <p:tav tm="100000">
                                          <p:val>
                                            <p:strVal val="#ppt_h"/>
                                          </p:val>
                                        </p:tav>
                                      </p:tavLst>
                                    </p:anim>
                                    <p:anim calcmode="lin" valueType="num">
                                      <p:cBhvr>
                                        <p:cTn id="416" dur="3750" fill="hold"/>
                                        <p:tgtEl>
                                          <p:spTgt spid="540"/>
                                        </p:tgtEl>
                                        <p:attrNameLst>
                                          <p:attrName>ppt_x</p:attrName>
                                        </p:attrNameLst>
                                      </p:cBhvr>
                                      <p:tavLst>
                                        <p:tav tm="0">
                                          <p:val>
                                            <p:strVal val="#ppt_x-.2"/>
                                          </p:val>
                                        </p:tav>
                                        <p:tav tm="100000">
                                          <p:val>
                                            <p:strVal val="#ppt_x"/>
                                          </p:val>
                                        </p:tav>
                                      </p:tavLst>
                                    </p:anim>
                                    <p:anim calcmode="lin" valueType="num">
                                      <p:cBhvr>
                                        <p:cTn id="417" dur="3750" fill="hold"/>
                                        <p:tgtEl>
                                          <p:spTgt spid="540"/>
                                        </p:tgtEl>
                                        <p:attrNameLst>
                                          <p:attrName>ppt_y</p:attrName>
                                        </p:attrNameLst>
                                      </p:cBhvr>
                                      <p:tavLst>
                                        <p:tav tm="0">
                                          <p:val>
                                            <p:strVal val="#ppt_y"/>
                                          </p:val>
                                        </p:tav>
                                        <p:tav tm="100000">
                                          <p:val>
                                            <p:strVal val="#ppt_y"/>
                                          </p:val>
                                        </p:tav>
                                      </p:tavLst>
                                    </p:anim>
                                    <p:animEffect transition="in" filter="fade">
                                      <p:cBhvr>
                                        <p:cTn id="418" dur="3750"/>
                                        <p:tgtEl>
                                          <p:spTgt spid="540"/>
                                        </p:tgtEl>
                                      </p:cBhvr>
                                    </p:animEffect>
                                  </p:childTnLst>
                                </p:cTn>
                              </p:par>
                            </p:childTnLst>
                          </p:cTn>
                        </p:par>
                      </p:childTnLst>
                    </p:cTn>
                  </p:par>
                  <p:par>
                    <p:cTn id="419" fill="hold">
                      <p:stCondLst>
                        <p:cond delay="indefinite"/>
                      </p:stCondLst>
                      <p:childTnLst>
                        <p:par>
                          <p:cTn id="420" fill="hold">
                            <p:stCondLst>
                              <p:cond delay="0"/>
                            </p:stCondLst>
                            <p:childTnLst>
                              <p:par>
                                <p:cTn id="421" presetID="49" presetClass="entr" presetSubtype="0" fill="hold" grpId="36" nodeType="clickEffect">
                                  <p:stCondLst>
                                    <p:cond delay="3000"/>
                                  </p:stCondLst>
                                  <p:childTnLst>
                                    <p:set>
                                      <p:cBhvr>
                                        <p:cTn id="422" dur="1" fill="hold">
                                          <p:stCondLst>
                                            <p:cond delay="0"/>
                                          </p:stCondLst>
                                        </p:cTn>
                                        <p:tgtEl>
                                          <p:spTgt spid="540"/>
                                        </p:tgtEl>
                                        <p:attrNameLst>
                                          <p:attrName>style.visibility</p:attrName>
                                        </p:attrNameLst>
                                      </p:cBhvr>
                                      <p:to>
                                        <p:strVal val="visible"/>
                                      </p:to>
                                    </p:set>
                                    <p:anim calcmode="lin" valueType="num">
                                      <p:cBhvr>
                                        <p:cTn id="423" dur="500" fill="hold"/>
                                        <p:tgtEl>
                                          <p:spTgt spid="540"/>
                                        </p:tgtEl>
                                        <p:attrNameLst>
                                          <p:attrName>ppt_w</p:attrName>
                                        </p:attrNameLst>
                                      </p:cBhvr>
                                      <p:tavLst>
                                        <p:tav tm="0">
                                          <p:val>
                                            <p:fltVal val="0"/>
                                          </p:val>
                                        </p:tav>
                                        <p:tav tm="100000">
                                          <p:val>
                                            <p:strVal val="#ppt_w"/>
                                          </p:val>
                                        </p:tav>
                                      </p:tavLst>
                                    </p:anim>
                                    <p:anim calcmode="lin" valueType="num">
                                      <p:cBhvr>
                                        <p:cTn id="424" dur="500" fill="hold"/>
                                        <p:tgtEl>
                                          <p:spTgt spid="540"/>
                                        </p:tgtEl>
                                        <p:attrNameLst>
                                          <p:attrName>ppt_h</p:attrName>
                                        </p:attrNameLst>
                                      </p:cBhvr>
                                      <p:tavLst>
                                        <p:tav tm="0">
                                          <p:val>
                                            <p:fltVal val="0"/>
                                          </p:val>
                                        </p:tav>
                                        <p:tav tm="100000">
                                          <p:val>
                                            <p:strVal val="#ppt_h"/>
                                          </p:val>
                                        </p:tav>
                                      </p:tavLst>
                                    </p:anim>
                                    <p:anim calcmode="lin" valueType="num">
                                      <p:cBhvr>
                                        <p:cTn id="425" dur="500" fill="hold"/>
                                        <p:tgtEl>
                                          <p:spTgt spid="540"/>
                                        </p:tgtEl>
                                        <p:attrNameLst>
                                          <p:attrName>style.rotation</p:attrName>
                                        </p:attrNameLst>
                                      </p:cBhvr>
                                      <p:tavLst>
                                        <p:tav tm="0">
                                          <p:val>
                                            <p:fltVal val="360"/>
                                          </p:val>
                                        </p:tav>
                                        <p:tav tm="100000">
                                          <p:val>
                                            <p:fltVal val="0"/>
                                          </p:val>
                                        </p:tav>
                                      </p:tavLst>
                                    </p:anim>
                                    <p:animEffect transition="in" filter="fade">
                                      <p:cBhvr>
                                        <p:cTn id="426" dur="500"/>
                                        <p:tgtEl>
                                          <p:spTgt spid="540"/>
                                        </p:tgtEl>
                                      </p:cBhvr>
                                    </p:animEffect>
                                  </p:childTnLst>
                                </p:cTn>
                              </p:par>
                            </p:childTnLst>
                          </p:cTn>
                        </p:par>
                      </p:childTnLst>
                    </p:cTn>
                  </p:par>
                  <p:par>
                    <p:cTn id="427" fill="hold">
                      <p:stCondLst>
                        <p:cond delay="indefinite"/>
                      </p:stCondLst>
                      <p:childTnLst>
                        <p:par>
                          <p:cTn id="428" fill="hold">
                            <p:stCondLst>
                              <p:cond delay="0"/>
                            </p:stCondLst>
                            <p:childTnLst>
                              <p:par>
                                <p:cTn id="429" presetID="15" presetClass="entr" presetSubtype="0" fill="hold" grpId="37" nodeType="clickEffect">
                                  <p:stCondLst>
                                    <p:cond delay="0"/>
                                  </p:stCondLst>
                                  <p:childTnLst>
                                    <p:set>
                                      <p:cBhvr>
                                        <p:cTn id="430" dur="1" fill="hold">
                                          <p:stCondLst>
                                            <p:cond delay="0"/>
                                          </p:stCondLst>
                                        </p:cTn>
                                        <p:tgtEl>
                                          <p:spTgt spid="535"/>
                                        </p:tgtEl>
                                        <p:attrNameLst>
                                          <p:attrName>style.visibility</p:attrName>
                                        </p:attrNameLst>
                                      </p:cBhvr>
                                      <p:to>
                                        <p:strVal val="visible"/>
                                      </p:to>
                                    </p:set>
                                    <p:anim calcmode="lin" valueType="num">
                                      <p:cBhvr>
                                        <p:cTn id="431" dur="1000" fill="hold"/>
                                        <p:tgtEl>
                                          <p:spTgt spid="535"/>
                                        </p:tgtEl>
                                        <p:attrNameLst>
                                          <p:attrName>ppt_w</p:attrName>
                                        </p:attrNameLst>
                                      </p:cBhvr>
                                      <p:tavLst>
                                        <p:tav tm="0">
                                          <p:val>
                                            <p:fltVal val="0"/>
                                          </p:val>
                                        </p:tav>
                                        <p:tav tm="100000">
                                          <p:val>
                                            <p:strVal val="#ppt_w"/>
                                          </p:val>
                                        </p:tav>
                                      </p:tavLst>
                                    </p:anim>
                                    <p:anim calcmode="lin" valueType="num">
                                      <p:cBhvr>
                                        <p:cTn id="432" dur="1000" fill="hold"/>
                                        <p:tgtEl>
                                          <p:spTgt spid="535"/>
                                        </p:tgtEl>
                                        <p:attrNameLst>
                                          <p:attrName>ppt_h</p:attrName>
                                        </p:attrNameLst>
                                      </p:cBhvr>
                                      <p:tavLst>
                                        <p:tav tm="0">
                                          <p:val>
                                            <p:fltVal val="0"/>
                                          </p:val>
                                        </p:tav>
                                        <p:tav tm="100000">
                                          <p:val>
                                            <p:strVal val="#ppt_h"/>
                                          </p:val>
                                        </p:tav>
                                      </p:tavLst>
                                    </p:anim>
                                    <p:anim calcmode="lin" valueType="num">
                                      <p:cBhvr>
                                        <p:cTn id="433" dur="1000" fill="hold"/>
                                        <p:tgtEl>
                                          <p:spTgt spid="535"/>
                                        </p:tgtEl>
                                        <p:attrNameLst>
                                          <p:attrName>ppt_x</p:attrName>
                                        </p:attrNameLst>
                                      </p:cBhvr>
                                      <p:tavLst>
                                        <p:tav tm="0" fmla="#ppt_x+(cos(-2*pi*(1-$))*-#ppt_x-sin(-2*pi*(1-$))*(1-#ppt_y))*(1-$)">
                                          <p:val>
                                            <p:fltVal val="0"/>
                                          </p:val>
                                        </p:tav>
                                        <p:tav tm="100000">
                                          <p:val>
                                            <p:fltVal val="1"/>
                                          </p:val>
                                        </p:tav>
                                      </p:tavLst>
                                    </p:anim>
                                    <p:anim calcmode="lin" valueType="num">
                                      <p:cBhvr>
                                        <p:cTn id="434" dur="1000" fill="hold"/>
                                        <p:tgtEl>
                                          <p:spTgt spid="5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5" fill="hold">
                      <p:stCondLst>
                        <p:cond delay="indefinite"/>
                      </p:stCondLst>
                      <p:childTnLst>
                        <p:par>
                          <p:cTn id="436" fill="hold">
                            <p:stCondLst>
                              <p:cond delay="0"/>
                            </p:stCondLst>
                            <p:childTnLst>
                              <p:par>
                                <p:cTn id="437" presetID="48" presetClass="entr" presetSubtype="0" accel="50000" fill="hold" grpId="38" nodeType="clickEffect">
                                  <p:stCondLst>
                                    <p:cond delay="3000"/>
                                  </p:stCondLst>
                                  <p:childTnLst>
                                    <p:set>
                                      <p:cBhvr>
                                        <p:cTn id="438" dur="1" fill="hold">
                                          <p:stCondLst>
                                            <p:cond delay="0"/>
                                          </p:stCondLst>
                                        </p:cTn>
                                        <p:tgtEl>
                                          <p:spTgt spid="540"/>
                                        </p:tgtEl>
                                        <p:attrNameLst>
                                          <p:attrName>style.visibility</p:attrName>
                                        </p:attrNameLst>
                                      </p:cBhvr>
                                      <p:to>
                                        <p:strVal val="visible"/>
                                      </p:to>
                                    </p:set>
                                    <p:anim calcmode="lin" valueType="num">
                                      <p:cBhvr>
                                        <p:cTn id="439" dur="4000" fill="hold"/>
                                        <p:tgtEl>
                                          <p:spTgt spid="54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40" dur="4000" fill="hold"/>
                                        <p:tgtEl>
                                          <p:spTgt spid="540"/>
                                        </p:tgtEl>
                                        <p:attrNameLst>
                                          <p:attrName>ppt_x</p:attrName>
                                        </p:attrNameLst>
                                      </p:cBhvr>
                                      <p:tavLst>
                                        <p:tav tm="0">
                                          <p:val>
                                            <p:fltVal val="-1"/>
                                          </p:val>
                                        </p:tav>
                                        <p:tav tm="50000">
                                          <p:val>
                                            <p:fltVal val="0.95"/>
                                          </p:val>
                                        </p:tav>
                                        <p:tav tm="100000">
                                          <p:val>
                                            <p:strVal val="#ppt_x"/>
                                          </p:val>
                                        </p:tav>
                                      </p:tavLst>
                                    </p:anim>
                                    <p:anim calcmode="lin" valueType="num">
                                      <p:cBhvr>
                                        <p:cTn id="441" dur="4000" fill="hold"/>
                                        <p:tgtEl>
                                          <p:spTgt spid="540"/>
                                        </p:tgtEl>
                                        <p:attrNameLst>
                                          <p:attrName>ppt_y</p:attrName>
                                        </p:attrNameLst>
                                      </p:cBhvr>
                                      <p:tavLst>
                                        <p:tav tm="0">
                                          <p:val>
                                            <p:strVal val="#ppt_y"/>
                                          </p:val>
                                        </p:tav>
                                        <p:tav tm="100000">
                                          <p:val>
                                            <p:strVal val="#ppt_y"/>
                                          </p:val>
                                        </p:tav>
                                      </p:tavLst>
                                    </p:anim>
                                    <p:animEffect transition="in" filter="fade">
                                      <p:cBhvr>
                                        <p:cTn id="442" dur="4000"/>
                                        <p:tgtEl>
                                          <p:spTgt spid="540"/>
                                        </p:tgtEl>
                                      </p:cBhvr>
                                    </p:animEffect>
                                  </p:childTnLst>
                                </p:cTn>
                              </p:par>
                            </p:childTnLst>
                          </p:cTn>
                        </p:par>
                      </p:childTnLst>
                    </p:cTn>
                  </p:par>
                  <p:par>
                    <p:cTn id="449" fill="hold">
                      <p:stCondLst>
                        <p:cond delay="indefinite"/>
                      </p:stCondLst>
                      <p:childTnLst>
                        <p:par>
                          <p:cTn id="450" fill="hold">
                            <p:stCondLst>
                              <p:cond delay="0"/>
                            </p:stCondLst>
                            <p:childTnLst>
                              <p:par>
                                <p:cTn id="451" presetID="58" presetClass="entr" presetSubtype="0" accel="100000" fill="hold" nodeType="clickEffect">
                                  <p:stCondLst>
                                    <p:cond delay="0"/>
                                  </p:stCondLst>
                                  <p:childTnLst>
                                    <p:set>
                                      <p:cBhvr>
                                        <p:cTn id="452" dur="1" fill="hold">
                                          <p:stCondLst>
                                            <p:cond delay="0"/>
                                          </p:stCondLst>
                                        </p:cTn>
                                        <p:tgtEl>
                                          <p:spTgt spid="545">
                                            <p:txEl>
                                              <p:pRg st="0" end="0"/>
                                            </p:txEl>
                                          </p:spTgt>
                                        </p:tgtEl>
                                        <p:attrNameLst>
                                          <p:attrName>style.visibility</p:attrName>
                                        </p:attrNameLst>
                                      </p:cBhvr>
                                      <p:to>
                                        <p:strVal val="visible"/>
                                      </p:to>
                                    </p:set>
                                    <p:anim calcmode="lin" valueType="num">
                                      <p:cBhvr>
                                        <p:cTn id="453" dur="500" fill="hold"/>
                                        <p:tgtEl>
                                          <p:spTgt spid="545">
                                            <p:txEl>
                                              <p:pRg st="0" end="0"/>
                                            </p:txEl>
                                          </p:spTgt>
                                        </p:tgtEl>
                                        <p:attrNameLst>
                                          <p:attrName>ppt_w</p:attrName>
                                        </p:attrNameLst>
                                      </p:cBhvr>
                                      <p:tavLst>
                                        <p:tav tm="0">
                                          <p:val>
                                            <p:strVal val="#ppt_w*2.5"/>
                                          </p:val>
                                        </p:tav>
                                        <p:tav tm="100000">
                                          <p:val>
                                            <p:strVal val="#ppt_w"/>
                                          </p:val>
                                        </p:tav>
                                      </p:tavLst>
                                    </p:anim>
                                    <p:anim calcmode="lin" valueType="num">
                                      <p:cBhvr>
                                        <p:cTn id="454" dur="500" fill="hold"/>
                                        <p:tgtEl>
                                          <p:spTgt spid="545">
                                            <p:txEl>
                                              <p:pRg st="0" end="0"/>
                                            </p:txEl>
                                          </p:spTgt>
                                        </p:tgtEl>
                                        <p:attrNameLst>
                                          <p:attrName>ppt_h</p:attrName>
                                        </p:attrNameLst>
                                      </p:cBhvr>
                                      <p:tavLst>
                                        <p:tav tm="0">
                                          <p:val>
                                            <p:strVal val="#ppt_h*0.01"/>
                                          </p:val>
                                        </p:tav>
                                        <p:tav tm="100000">
                                          <p:val>
                                            <p:strVal val="#ppt_h"/>
                                          </p:val>
                                        </p:tav>
                                      </p:tavLst>
                                    </p:anim>
                                    <p:anim calcmode="lin" valueType="num">
                                      <p:cBhvr>
                                        <p:cTn id="455" dur="500" fill="hold"/>
                                        <p:tgtEl>
                                          <p:spTgt spid="545">
                                            <p:txEl>
                                              <p:pRg st="0" end="0"/>
                                            </p:txEl>
                                          </p:spTgt>
                                        </p:tgtEl>
                                        <p:attrNameLst>
                                          <p:attrName>ppt_x</p:attrName>
                                        </p:attrNameLst>
                                      </p:cBhvr>
                                      <p:tavLst>
                                        <p:tav tm="0">
                                          <p:val>
                                            <p:strVal val="#ppt_x"/>
                                          </p:val>
                                        </p:tav>
                                        <p:tav tm="100000">
                                          <p:val>
                                            <p:strVal val="#ppt_x"/>
                                          </p:val>
                                        </p:tav>
                                      </p:tavLst>
                                    </p:anim>
                                    <p:anim calcmode="lin" valueType="num">
                                      <p:cBhvr>
                                        <p:cTn id="456" dur="500" fill="hold"/>
                                        <p:tgtEl>
                                          <p:spTgt spid="545">
                                            <p:txEl>
                                              <p:pRg st="0" end="0"/>
                                            </p:txEl>
                                          </p:spTgt>
                                        </p:tgtEl>
                                        <p:attrNameLst>
                                          <p:attrName>ppt_y</p:attrName>
                                        </p:attrNameLst>
                                      </p:cBhvr>
                                      <p:tavLst>
                                        <p:tav tm="0">
                                          <p:val>
                                            <p:strVal val="#ppt_h+1"/>
                                          </p:val>
                                        </p:tav>
                                        <p:tav tm="100000">
                                          <p:val>
                                            <p:strVal val="#ppt_y"/>
                                          </p:val>
                                        </p:tav>
                                      </p:tavLst>
                                    </p:anim>
                                    <p:animEffect transition="in" filter="fade">
                                      <p:cBhvr>
                                        <p:cTn id="457" dur="500"/>
                                        <p:tgtEl>
                                          <p:spTgt spid="545">
                                            <p:txEl>
                                              <p:pRg st="0" end="0"/>
                                            </p:txEl>
                                          </p:spTgt>
                                        </p:tgtEl>
                                      </p:cBhvr>
                                    </p:animEffect>
                                  </p:childTnLst>
                                </p:cTn>
                              </p:par>
                            </p:childTnLst>
                          </p:cTn>
                        </p:par>
                      </p:childTnLst>
                    </p:cTn>
                  </p:par>
                  <p:par>
                    <p:cTn id="477" fill="hold">
                      <p:stCondLst>
                        <p:cond delay="indefinite"/>
                      </p:stCondLst>
                      <p:childTnLst>
                        <p:par>
                          <p:cTn id="478" fill="hold">
                            <p:stCondLst>
                              <p:cond delay="0"/>
                            </p:stCondLst>
                            <p:childTnLst>
                              <p:par>
                                <p:cTn id="479" presetID="56" presetClass="entr" presetSubtype="0" fill="hold" grpId="42" nodeType="clickEffect">
                                  <p:stCondLst>
                                    <p:cond delay="0"/>
                                  </p:stCondLst>
                                  <p:iterate type="lt">
                                    <p:tmPct val="10000"/>
                                  </p:iterate>
                                  <p:childTnLst>
                                    <p:set>
                                      <p:cBhvr>
                                        <p:cTn id="480" dur="1" fill="hold">
                                          <p:stCondLst>
                                            <p:cond delay="0"/>
                                          </p:stCondLst>
                                        </p:cTn>
                                        <p:tgtEl>
                                          <p:spTgt spid="533"/>
                                        </p:tgtEl>
                                        <p:attrNameLst>
                                          <p:attrName>style.visibility</p:attrName>
                                        </p:attrNameLst>
                                      </p:cBhvr>
                                      <p:to>
                                        <p:strVal val="visible"/>
                                      </p:to>
                                    </p:set>
                                    <p:anim by="(-#ppt_w*2)" calcmode="lin" valueType="num">
                                      <p:cBhvr rctx="PPT">
                                        <p:cTn id="481" dur="500" autoRev="1" fill="hold">
                                          <p:stCondLst>
                                            <p:cond delay="0"/>
                                          </p:stCondLst>
                                        </p:cTn>
                                        <p:tgtEl>
                                          <p:spTgt spid="533"/>
                                        </p:tgtEl>
                                        <p:attrNameLst>
                                          <p:attrName>ppt_w</p:attrName>
                                        </p:attrNameLst>
                                      </p:cBhvr>
                                    </p:anim>
                                    <p:anim by="(#ppt_w*0.50)" calcmode="lin" valueType="num">
                                      <p:cBhvr>
                                        <p:cTn id="482" dur="500" decel="50000" autoRev="1" fill="hold">
                                          <p:stCondLst>
                                            <p:cond delay="0"/>
                                          </p:stCondLst>
                                        </p:cTn>
                                        <p:tgtEl>
                                          <p:spTgt spid="533"/>
                                        </p:tgtEl>
                                        <p:attrNameLst>
                                          <p:attrName>ppt_x</p:attrName>
                                        </p:attrNameLst>
                                      </p:cBhvr>
                                    </p:anim>
                                    <p:anim from="(-#ppt_h/2)" to="(#ppt_y)" calcmode="lin" valueType="num">
                                      <p:cBhvr>
                                        <p:cTn id="483" dur="1000" fill="hold">
                                          <p:stCondLst>
                                            <p:cond delay="0"/>
                                          </p:stCondLst>
                                        </p:cTn>
                                        <p:tgtEl>
                                          <p:spTgt spid="533"/>
                                        </p:tgtEl>
                                        <p:attrNameLst>
                                          <p:attrName>ppt_y</p:attrName>
                                        </p:attrNameLst>
                                      </p:cBhvr>
                                    </p:anim>
                                    <p:animRot by="21600000">
                                      <p:cBhvr>
                                        <p:cTn id="484" dur="1000" fill="hold">
                                          <p:stCondLst>
                                            <p:cond delay="0"/>
                                          </p:stCondLst>
                                        </p:cTn>
                                        <p:tgtEl>
                                          <p:spTgt spid="533"/>
                                        </p:tgtEl>
                                        <p:attrNameLst>
                                          <p:attrName>r</p:attrName>
                                        </p:attrNameLst>
                                      </p:cBhvr>
                                    </p:animRot>
                                  </p:childTnLst>
                                </p:cTn>
                              </p:par>
                            </p:childTnLst>
                          </p:cTn>
                        </p:par>
                      </p:childTnLst>
                    </p:cTn>
                  </p:par>
                  <p:par>
                    <p:cTn id="485" fill="hold">
                      <p:stCondLst>
                        <p:cond delay="indefinite"/>
                      </p:stCondLst>
                      <p:childTnLst>
                        <p:par>
                          <p:cTn id="486" fill="hold">
                            <p:stCondLst>
                              <p:cond delay="0"/>
                            </p:stCondLst>
                            <p:childTnLst>
                              <p:par>
                                <p:cTn id="487" presetID="19" presetClass="entr" presetSubtype="5" fill="hold" grpId="43" nodeType="clickEffect">
                                  <p:stCondLst>
                                    <p:cond delay="0"/>
                                  </p:stCondLst>
                                  <p:childTnLst>
                                    <p:set>
                                      <p:cBhvr>
                                        <p:cTn id="488" dur="1" fill="hold">
                                          <p:stCondLst>
                                            <p:cond delay="0"/>
                                          </p:stCondLst>
                                        </p:cTn>
                                        <p:tgtEl>
                                          <p:spTgt spid="537"/>
                                        </p:tgtEl>
                                        <p:attrNameLst>
                                          <p:attrName>style.visibility</p:attrName>
                                        </p:attrNameLst>
                                      </p:cBhvr>
                                      <p:to>
                                        <p:strVal val="visible"/>
                                      </p:to>
                                    </p:set>
                                    <p:anim calcmode="lin" valueType="num">
                                      <p:cBhvr>
                                        <p:cTn id="489" dur="5000" fill="hold"/>
                                        <p:tgtEl>
                                          <p:spTgt spid="537"/>
                                        </p:tgtEl>
                                        <p:attrNameLst>
                                          <p:attrName>ppt_w</p:attrName>
                                        </p:attrNameLst>
                                      </p:cBhvr>
                                      <p:tavLst>
                                        <p:tav tm="0">
                                          <p:val>
                                            <p:strVal val="#ppt_w"/>
                                          </p:val>
                                        </p:tav>
                                        <p:tav tm="100000">
                                          <p:val>
                                            <p:strVal val="#ppt_w"/>
                                          </p:val>
                                        </p:tav>
                                      </p:tavLst>
                                    </p:anim>
                                    <p:anim calcmode="lin" valueType="num">
                                      <p:cBhvr>
                                        <p:cTn id="490" dur="5000" fill="hold"/>
                                        <p:tgtEl>
                                          <p:spTgt spid="537"/>
                                        </p:tgtEl>
                                        <p:attrNameLst>
                                          <p:attrName>ppt_h</p:attrName>
                                        </p:attrNameLst>
                                      </p:cBhvr>
                                      <p:tavLst>
                                        <p:tav tm="0" fmla="#ppt_h*sin(2.5*pi*$)">
                                          <p:val>
                                            <p:fltVal val="0"/>
                                          </p:val>
                                        </p:tav>
                                        <p:tav tm="100000">
                                          <p:val>
                                            <p:fltVal val="1"/>
                                          </p:val>
                                        </p:tav>
                                      </p:tavLst>
                                    </p:anim>
                                  </p:childTnLst>
                                </p:cTn>
                              </p:par>
                            </p:childTnLst>
                          </p:cTn>
                        </p:par>
                      </p:childTnLst>
                    </p:cTn>
                  </p:par>
                  <p:par>
                    <p:cTn id="491" fill="hold">
                      <p:stCondLst>
                        <p:cond delay="indefinite"/>
                      </p:stCondLst>
                      <p:childTnLst>
                        <p:par>
                          <p:cTn id="492" fill="hold">
                            <p:stCondLst>
                              <p:cond delay="0"/>
                            </p:stCondLst>
                            <p:childTnLst>
                              <p:par>
                                <p:cTn id="493" presetID="1" presetClass="entr" presetSubtype="0" fill="hold" grpId="44" nodeType="clickEffect">
                                  <p:stCondLst>
                                    <p:cond delay="0"/>
                                  </p:stCondLst>
                                  <p:childTnLst>
                                    <p:set>
                                      <p:cBhvr>
                                        <p:cTn id="494" dur="1" fill="hold">
                                          <p:stCondLst>
                                            <p:cond delay="0"/>
                                          </p:stCondLst>
                                        </p:cTn>
                                        <p:tgtEl>
                                          <p:spTgt spid="539"/>
                                        </p:tgtEl>
                                        <p:attrNameLst>
                                          <p:attrName>style.visibility</p:attrName>
                                        </p:attrNameLst>
                                      </p:cBhvr>
                                      <p:to>
                                        <p:strVal val="visible"/>
                                      </p:to>
                                    </p:set>
                                  </p:childTnLst>
                                </p:cTn>
                              </p:par>
                            </p:childTnLst>
                          </p:cTn>
                        </p:par>
                      </p:childTnLst>
                    </p:cTn>
                  </p:par>
                  <p:par>
                    <p:cTn id="495" fill="hold">
                      <p:stCondLst>
                        <p:cond delay="indefinite"/>
                      </p:stCondLst>
                      <p:childTnLst>
                        <p:par>
                          <p:cTn id="496" fill="hold">
                            <p:stCondLst>
                              <p:cond delay="0"/>
                            </p:stCondLst>
                            <p:childTnLst>
                              <p:par>
                                <p:cTn id="497" presetID="19" presetClass="entr" presetSubtype="5" fill="hold" grpId="45" nodeType="clickEffect">
                                  <p:stCondLst>
                                    <p:cond delay="0"/>
                                  </p:stCondLst>
                                  <p:childTnLst>
                                    <p:set>
                                      <p:cBhvr>
                                        <p:cTn id="499" dur="1" fill="hold">
                                          <p:stCondLst>
                                            <p:cond delay="0"/>
                                          </p:stCondLst>
                                        </p:cTn>
                                        <p:tgtEl>
                                          <p:spTgt spid="539"/>
                                        </p:tgtEl>
                                        <p:attrNameLst>
                                          <p:attrName>style.visibility</p:attrName>
                                        </p:attrNameLst>
                                      </p:cBhvr>
                                      <p:to>
                                        <p:strVal val="visible"/>
                                      </p:to>
                                    </p:set>
                                    <p:anim calcmode="lin" valueType="num">
                                      <p:cBhvr>
                                        <p:cTn id="500" dur="5000" fill="hold"/>
                                        <p:tgtEl>
                                          <p:spTgt spid="539"/>
                                        </p:tgtEl>
                                        <p:attrNameLst>
                                          <p:attrName>ppt_w</p:attrName>
                                        </p:attrNameLst>
                                      </p:cBhvr>
                                      <p:tavLst>
                                        <p:tav tm="0">
                                          <p:val>
                                            <p:strVal val="#ppt_w"/>
                                          </p:val>
                                        </p:tav>
                                        <p:tav tm="100000">
                                          <p:val>
                                            <p:strVal val="#ppt_w"/>
                                          </p:val>
                                        </p:tav>
                                      </p:tavLst>
                                    </p:anim>
                                    <p:anim calcmode="lin" valueType="num">
                                      <p:cBhvr>
                                        <p:cTn id="501" dur="5000" fill="hold"/>
                                        <p:tgtEl>
                                          <p:spTgt spid="539"/>
                                        </p:tgtEl>
                                        <p:attrNameLst>
                                          <p:attrName>ppt_h</p:attrName>
                                        </p:attrNameLst>
                                      </p:cBhvr>
                                      <p:tavLst>
                                        <p:tav tm="0" fmla="#ppt_h*sin(2.5*pi*$)">
                                          <p:val>
                                            <p:fltVal val="0"/>
                                          </p:val>
                                        </p:tav>
                                        <p:tav tm="100000">
                                          <p:val>
                                            <p:fltVal val="1"/>
                                          </p:val>
                                        </p:tav>
                                      </p:tavLst>
                                    </p:anim>
                                  </p:childTnLst>
                                </p:cTn>
                              </p:par>
                            </p:childTnLst>
                          </p:cTn>
                        </p:par>
                      </p:childTnLst>
                    </p:cTn>
                  </p:par>
                  <p:par>
                    <p:cTn id="516" fill="hold">
                      <p:stCondLst>
                        <p:cond delay="indefinite"/>
                      </p:stCondLst>
                      <p:childTnLst>
                        <p:par>
                          <p:cTn id="517" fill="hold">
                            <p:stCondLst>
                              <p:cond delay="0"/>
                            </p:stCondLst>
                            <p:childTnLst>
                              <p:par>
                                <p:cTn id="518" presetID="25" presetClass="entr" presetSubtype="0" fill="hold" grpId="48" nodeType="clickEffect">
                                  <p:stCondLst>
                                    <p:cond delay="0"/>
                                  </p:stCondLst>
                                  <p:childTnLst>
                                    <p:set>
                                      <p:cBhvr>
                                        <p:cTn id="519" dur="1" fill="hold">
                                          <p:stCondLst>
                                            <p:cond delay="0"/>
                                          </p:stCondLst>
                                        </p:cTn>
                                        <p:tgtEl>
                                          <p:spTgt spid="537"/>
                                        </p:tgtEl>
                                        <p:attrNameLst>
                                          <p:attrName>style.visibility</p:attrName>
                                        </p:attrNameLst>
                                      </p:cBhvr>
                                      <p:to>
                                        <p:strVal val="visible"/>
                                      </p:to>
                                    </p:set>
                                    <p:anim calcmode="lin" valueType="num">
                                      <p:cBhvr>
                                        <p:cTn id="520" dur="500" decel="50000" fill="hold">
                                          <p:stCondLst>
                                            <p:cond delay="0"/>
                                          </p:stCondLst>
                                        </p:cTn>
                                        <p:tgtEl>
                                          <p:spTgt spid="537"/>
                                        </p:tgtEl>
                                        <p:attrNameLst>
                                          <p:attrName>style.rotation</p:attrName>
                                        </p:attrNameLst>
                                      </p:cBhvr>
                                      <p:tavLst>
                                        <p:tav tm="0">
                                          <p:val>
                                            <p:fltVal val="-90"/>
                                          </p:val>
                                        </p:tav>
                                        <p:tav tm="100000">
                                          <p:val>
                                            <p:fltVal val="0"/>
                                          </p:val>
                                        </p:tav>
                                      </p:tavLst>
                                    </p:anim>
                                    <p:anim calcmode="lin" valueType="num">
                                      <p:cBhvr>
                                        <p:cTn id="521" dur="500" decel="50000" fill="hold">
                                          <p:stCondLst>
                                            <p:cond delay="0"/>
                                          </p:stCondLst>
                                        </p:cTn>
                                        <p:tgtEl>
                                          <p:spTgt spid="537"/>
                                        </p:tgtEl>
                                        <p:attrNameLst>
                                          <p:attrName>ppt_w</p:attrName>
                                        </p:attrNameLst>
                                      </p:cBhvr>
                                      <p:tavLst>
                                        <p:tav tm="0">
                                          <p:val>
                                            <p:strVal val="#ppt_w"/>
                                          </p:val>
                                        </p:tav>
                                        <p:tav tm="100000">
                                          <p:val>
                                            <p:strVal val="#ppt_w*.05"/>
                                          </p:val>
                                        </p:tav>
                                      </p:tavLst>
                                    </p:anim>
                                    <p:anim calcmode="lin" valueType="num">
                                      <p:cBhvr>
                                        <p:cTn id="522" dur="500" accel="50000" fill="hold">
                                          <p:stCondLst>
                                            <p:cond delay="500"/>
                                          </p:stCondLst>
                                        </p:cTn>
                                        <p:tgtEl>
                                          <p:spTgt spid="537"/>
                                        </p:tgtEl>
                                        <p:attrNameLst>
                                          <p:attrName>ppt_w</p:attrName>
                                        </p:attrNameLst>
                                      </p:cBhvr>
                                      <p:tavLst>
                                        <p:tav tm="0">
                                          <p:val>
                                            <p:strVal val="#ppt_w*.05"/>
                                          </p:val>
                                        </p:tav>
                                        <p:tav tm="100000">
                                          <p:val>
                                            <p:strVal val="#ppt_w"/>
                                          </p:val>
                                        </p:tav>
                                      </p:tavLst>
                                    </p:anim>
                                    <p:anim calcmode="lin" valueType="num">
                                      <p:cBhvr>
                                        <p:cTn id="523" dur="1000" fill="hold"/>
                                        <p:tgtEl>
                                          <p:spTgt spid="537"/>
                                        </p:tgtEl>
                                        <p:attrNameLst>
                                          <p:attrName>ppt_h</p:attrName>
                                        </p:attrNameLst>
                                      </p:cBhvr>
                                      <p:tavLst>
                                        <p:tav tm="0">
                                          <p:val>
                                            <p:strVal val="#ppt_h"/>
                                          </p:val>
                                        </p:tav>
                                        <p:tav tm="100000">
                                          <p:val>
                                            <p:strVal val="#ppt_h"/>
                                          </p:val>
                                        </p:tav>
                                      </p:tavLst>
                                    </p:anim>
                                    <p:anim calcmode="lin" valueType="num">
                                      <p:cBhvr>
                                        <p:cTn id="524" dur="500" decel="50000" fill="hold">
                                          <p:stCondLst>
                                            <p:cond delay="0"/>
                                          </p:stCondLst>
                                        </p:cTn>
                                        <p:tgtEl>
                                          <p:spTgt spid="537"/>
                                        </p:tgtEl>
                                        <p:attrNameLst>
                                          <p:attrName>ppt_x</p:attrName>
                                        </p:attrNameLst>
                                      </p:cBhvr>
                                      <p:tavLst>
                                        <p:tav tm="0">
                                          <p:val>
                                            <p:strVal val="#ppt_x+.4"/>
                                          </p:val>
                                        </p:tav>
                                        <p:tav tm="100000">
                                          <p:val>
                                            <p:strVal val="#ppt_x"/>
                                          </p:val>
                                        </p:tav>
                                      </p:tavLst>
                                    </p:anim>
                                    <p:anim calcmode="lin" valueType="num">
                                      <p:cBhvr>
                                        <p:cTn id="525" dur="500" decel="50000" fill="hold">
                                          <p:stCondLst>
                                            <p:cond delay="0"/>
                                          </p:stCondLst>
                                        </p:cTn>
                                        <p:tgtEl>
                                          <p:spTgt spid="537"/>
                                        </p:tgtEl>
                                        <p:attrNameLst>
                                          <p:attrName>ppt_y</p:attrName>
                                        </p:attrNameLst>
                                      </p:cBhvr>
                                      <p:tavLst>
                                        <p:tav tm="0">
                                          <p:val>
                                            <p:strVal val="#ppt_y-.2"/>
                                          </p:val>
                                        </p:tav>
                                        <p:tav tm="100000">
                                          <p:val>
                                            <p:strVal val="#ppt_y+.1"/>
                                          </p:val>
                                        </p:tav>
                                      </p:tavLst>
                                    </p:anim>
                                    <p:anim calcmode="lin" valueType="num">
                                      <p:cBhvr>
                                        <p:cTn id="526" dur="500" accel="50000" fill="hold">
                                          <p:stCondLst>
                                            <p:cond delay="500"/>
                                          </p:stCondLst>
                                        </p:cTn>
                                        <p:tgtEl>
                                          <p:spTgt spid="537"/>
                                        </p:tgtEl>
                                        <p:attrNameLst>
                                          <p:attrName>ppt_y</p:attrName>
                                        </p:attrNameLst>
                                      </p:cBhvr>
                                      <p:tavLst>
                                        <p:tav tm="0">
                                          <p:val>
                                            <p:strVal val="#ppt_y+.1"/>
                                          </p:val>
                                        </p:tav>
                                        <p:tav tm="100000">
                                          <p:val>
                                            <p:strVal val="#ppt_y"/>
                                          </p:val>
                                        </p:tav>
                                      </p:tavLst>
                                    </p:anim>
                                    <p:animEffect transition="in" filter="fade">
                                      <p:cBhvr>
                                        <p:cTn id="527" dur="1000" decel="50000">
                                          <p:stCondLst>
                                            <p:cond delay="0"/>
                                          </p:stCondLst>
                                        </p:cTn>
                                        <p:tgtEl>
                                          <p:spTgt spid="537"/>
                                        </p:tgtEl>
                                      </p:cBhvr>
                                    </p:animEffect>
                                  </p:childTnLst>
                                </p:cTn>
                              </p:par>
                            </p:childTnLst>
                          </p:cTn>
                        </p:par>
                      </p:childTnLst>
                    </p:cTn>
                  </p:par>
                  <p:par>
                    <p:cTn id="528" fill="hold">
                      <p:stCondLst>
                        <p:cond delay="indefinite"/>
                      </p:stCondLst>
                      <p:childTnLst>
                        <p:par>
                          <p:cTn id="529" fill="hold">
                            <p:stCondLst>
                              <p:cond delay="0"/>
                            </p:stCondLst>
                            <p:childTnLst>
                              <p:par>
                                <p:cTn id="530" presetID="3" presetClass="entr" presetSubtype="10" fill="hold" grpId="49" nodeType="clickEffect">
                                  <p:stCondLst>
                                    <p:cond delay="0"/>
                                  </p:stCondLst>
                                  <p:childTnLst>
                                    <p:set>
                                      <p:cBhvr>
                                        <p:cTn id="531" dur="1" fill="hold">
                                          <p:stCondLst>
                                            <p:cond delay="0"/>
                                          </p:stCondLst>
                                        </p:cTn>
                                        <p:tgtEl>
                                          <p:spTgt spid="542"/>
                                        </p:tgtEl>
                                        <p:attrNameLst>
                                          <p:attrName>style.visibility</p:attrName>
                                        </p:attrNameLst>
                                      </p:cBhvr>
                                      <p:to>
                                        <p:strVal val="visible"/>
                                      </p:to>
                                    </p:set>
                                    <p:animEffect transition="in" filter="blinds(horizontal)">
                                      <p:cBhvr>
                                        <p:cTn id="532" dur="500"/>
                                        <p:tgtEl>
                                          <p:spTgt spid="542"/>
                                        </p:tgtEl>
                                      </p:cBhvr>
                                    </p:animEffect>
                                  </p:childTnLst>
                                </p:cTn>
                              </p:par>
                            </p:childTnLst>
                          </p:cTn>
                        </p:par>
                      </p:childTnLst>
                    </p:cTn>
                  </p:par>
                  <p:par>
                    <p:cTn id="533" fill="hold">
                      <p:stCondLst>
                        <p:cond delay="indefinite"/>
                      </p:stCondLst>
                      <p:childTnLst>
                        <p:par>
                          <p:cTn id="534" fill="hold">
                            <p:stCondLst>
                              <p:cond delay="0"/>
                            </p:stCondLst>
                            <p:childTnLst>
                              <p:par>
                                <p:cTn id="535" presetID="28" presetClass="entr" presetSubtype="0" fill="hold" grpId="50" nodeType="clickEffect">
                                  <p:stCondLst>
                                    <p:cond delay="0"/>
                                  </p:stCondLst>
                                  <p:childTnLst>
                                    <p:set>
                                      <p:cBhvr>
                                        <p:cTn id="536" dur="1" fill="hold">
                                          <p:stCondLst>
                                            <p:cond delay="0"/>
                                          </p:stCondLst>
                                        </p:cTn>
                                        <p:tgtEl>
                                          <p:spTgt spid="539"/>
                                        </p:tgtEl>
                                        <p:attrNameLst>
                                          <p:attrName>style.visibility</p:attrName>
                                        </p:attrNameLst>
                                      </p:cBhvr>
                                      <p:to>
                                        <p:strVal val="visible"/>
                                      </p:to>
                                    </p:set>
                                    <p:anim calcmode="lin" valueType="num">
                                      <p:cBhvr>
                                        <p:cTn id="537" dur="15000" fill="hold"/>
                                        <p:tgtEl>
                                          <p:spTgt spid="539"/>
                                        </p:tgtEl>
                                        <p:attrNameLst>
                                          <p:attrName>ppt_x</p:attrName>
                                        </p:attrNameLst>
                                      </p:cBhvr>
                                      <p:tavLst>
                                        <p:tav tm="0">
                                          <p:val>
                                            <p:strVal val="#ppt_x"/>
                                          </p:val>
                                        </p:tav>
                                        <p:tav tm="100000">
                                          <p:val>
                                            <p:strVal val="#ppt_x"/>
                                          </p:val>
                                        </p:tav>
                                      </p:tavLst>
                                    </p:anim>
                                    <p:anim calcmode="lin" valueType="num">
                                      <p:cBhvr>
                                        <p:cTn id="538" dur="15000" fill="hold"/>
                                        <p:tgtEl>
                                          <p:spTgt spid="539"/>
                                        </p:tgtEl>
                                        <p:attrNameLst>
                                          <p:attrName>ppt_y</p:attrName>
                                        </p:attrNameLst>
                                      </p:cBhvr>
                                      <p:tavLst>
                                        <p:tav tm="0">
                                          <p:val>
                                            <p:strVal val="#ppt_y+1"/>
                                          </p:val>
                                        </p:tav>
                                        <p:tav tm="100000">
                                          <p:val>
                                            <p:strVal val="#ppt_y-1"/>
                                          </p:val>
                                        </p:tav>
                                      </p:tavLst>
                                    </p:anim>
                                  </p:childTnLst>
                                </p:cTn>
                              </p:par>
                            </p:childTnLst>
                          </p:cTn>
                        </p:par>
                      </p:childTnLst>
                    </p:cTn>
                  </p:par>
                  <p:par>
                    <p:cTn id="539" fill="hold">
                      <p:stCondLst>
                        <p:cond delay="indefinite"/>
                      </p:stCondLst>
                      <p:childTnLst>
                        <p:par>
                          <p:cTn id="540" fill="hold">
                            <p:stCondLst>
                              <p:cond delay="0"/>
                            </p:stCondLst>
                            <p:childTnLst>
                              <p:par>
                                <p:cTn id="541" presetID="28" presetClass="entr" presetSubtype="0" fill="hold" grpId="51" nodeType="clickEffect">
                                  <p:stCondLst>
                                    <p:cond delay="0"/>
                                  </p:stCondLst>
                                  <p:childTnLst>
                                    <p:set>
                                      <p:cBhvr>
                                        <p:cTn id="542" dur="1" fill="hold">
                                          <p:stCondLst>
                                            <p:cond delay="0"/>
                                          </p:stCondLst>
                                        </p:cTn>
                                        <p:tgtEl>
                                          <p:spTgt spid="542"/>
                                        </p:tgtEl>
                                        <p:attrNameLst>
                                          <p:attrName>style.visibility</p:attrName>
                                        </p:attrNameLst>
                                      </p:cBhvr>
                                      <p:to>
                                        <p:strVal val="visible"/>
                                      </p:to>
                                    </p:set>
                                    <p:anim calcmode="lin" valueType="num">
                                      <p:cBhvr>
                                        <p:cTn id="543" dur="15000" fill="hold"/>
                                        <p:tgtEl>
                                          <p:spTgt spid="542"/>
                                        </p:tgtEl>
                                        <p:attrNameLst>
                                          <p:attrName>ppt_x</p:attrName>
                                        </p:attrNameLst>
                                      </p:cBhvr>
                                      <p:tavLst>
                                        <p:tav tm="0">
                                          <p:val>
                                            <p:strVal val="#ppt_x"/>
                                          </p:val>
                                        </p:tav>
                                        <p:tav tm="100000">
                                          <p:val>
                                            <p:strVal val="#ppt_x"/>
                                          </p:val>
                                        </p:tav>
                                      </p:tavLst>
                                    </p:anim>
                                    <p:anim calcmode="lin" valueType="num">
                                      <p:cBhvr>
                                        <p:cTn id="544" dur="15000" fill="hold"/>
                                        <p:tgtEl>
                                          <p:spTgt spid="542"/>
                                        </p:tgtEl>
                                        <p:attrNameLst>
                                          <p:attrName>ppt_y</p:attrName>
                                        </p:attrNameLst>
                                      </p:cBhvr>
                                      <p:tavLst>
                                        <p:tav tm="0">
                                          <p:val>
                                            <p:strVal val="#ppt_y+1"/>
                                          </p:val>
                                        </p:tav>
                                        <p:tav tm="100000">
                                          <p:val>
                                            <p:strVal val="#ppt_y-1"/>
                                          </p:val>
                                        </p:tav>
                                      </p:tavLst>
                                    </p:anim>
                                  </p:childTnLst>
                                </p:cTn>
                              </p:par>
                            </p:childTnLst>
                          </p:cTn>
                        </p:par>
                      </p:childTnLst>
                    </p:cTn>
                  </p:par>
                  <p:par>
                    <p:cTn id="545" fill="hold">
                      <p:stCondLst>
                        <p:cond delay="indefinite"/>
                      </p:stCondLst>
                      <p:childTnLst>
                        <p:par>
                          <p:cTn id="546" fill="hold">
                            <p:stCondLst>
                              <p:cond delay="0"/>
                            </p:stCondLst>
                            <p:childTnLst>
                              <p:par>
                                <p:cTn id="547" presetID="28" presetClass="entr" presetSubtype="0" fill="hold" grpId="52" nodeType="clickEffect">
                                  <p:stCondLst>
                                    <p:cond delay="0"/>
                                  </p:stCondLst>
                                  <p:childTnLst>
                                    <p:set>
                                      <p:cBhvr>
                                        <p:cTn id="548" dur="1" fill="hold">
                                          <p:stCondLst>
                                            <p:cond delay="0"/>
                                          </p:stCondLst>
                                        </p:cTn>
                                        <p:tgtEl>
                                          <p:spTgt spid="544"/>
                                        </p:tgtEl>
                                        <p:attrNameLst>
                                          <p:attrName>style.visibility</p:attrName>
                                        </p:attrNameLst>
                                      </p:cBhvr>
                                      <p:to>
                                        <p:strVal val="visible"/>
                                      </p:to>
                                    </p:set>
                                    <p:anim calcmode="lin" valueType="num">
                                      <p:cBhvr>
                                        <p:cTn id="549" dur="15000" fill="hold"/>
                                        <p:tgtEl>
                                          <p:spTgt spid="544"/>
                                        </p:tgtEl>
                                        <p:attrNameLst>
                                          <p:attrName>ppt_x</p:attrName>
                                        </p:attrNameLst>
                                      </p:cBhvr>
                                      <p:tavLst>
                                        <p:tav tm="0">
                                          <p:val>
                                            <p:strVal val="#ppt_x"/>
                                          </p:val>
                                        </p:tav>
                                        <p:tav tm="100000">
                                          <p:val>
                                            <p:strVal val="#ppt_x"/>
                                          </p:val>
                                        </p:tav>
                                      </p:tavLst>
                                    </p:anim>
                                    <p:anim calcmode="lin" valueType="num">
                                      <p:cBhvr>
                                        <p:cTn id="550" dur="15000" fill="hold"/>
                                        <p:tgtEl>
                                          <p:spTgt spid="544"/>
                                        </p:tgtEl>
                                        <p:attrNameLst>
                                          <p:attrName>ppt_y</p:attrName>
                                        </p:attrNameLst>
                                      </p:cBhvr>
                                      <p:tavLst>
                                        <p:tav tm="0">
                                          <p:val>
                                            <p:strVal val="#ppt_y+1"/>
                                          </p:val>
                                        </p:tav>
                                        <p:tav tm="100000">
                                          <p:val>
                                            <p:strVal val="#ppt_y-1"/>
                                          </p:val>
                                        </p:tav>
                                      </p:tavLst>
                                    </p:anim>
                                  </p:childTnLst>
                                </p:cTn>
                              </p:par>
                            </p:childTnLst>
                          </p:cTn>
                        </p:par>
                      </p:childTnLst>
                    </p:cTn>
                  </p:par>
                  <p:par>
                    <p:cTn id="551" fill="hold">
                      <p:stCondLst>
                        <p:cond delay="indefinite"/>
                      </p:stCondLst>
                      <p:childTnLst>
                        <p:par>
                          <p:cTn id="552" fill="hold">
                            <p:stCondLst>
                              <p:cond delay="0"/>
                            </p:stCondLst>
                            <p:childTnLst>
                              <p:par>
                                <p:cTn id="553" presetID="38" presetClass="entr" presetSubtype="0" accel="50000" fill="hold" grpId="53" nodeType="clickEffect">
                                  <p:stCondLst>
                                    <p:cond delay="3750"/>
                                  </p:stCondLst>
                                  <p:iterate type="lt">
                                    <p:tmPct val="50000"/>
                                  </p:iterate>
                                  <p:childTnLst>
                                    <p:set>
                                      <p:cBhvr>
                                        <p:cTn id="554" dur="1" fill="hold">
                                          <p:stCondLst>
                                            <p:cond delay="0"/>
                                          </p:stCondLst>
                                        </p:cTn>
                                        <p:tgtEl>
                                          <p:spTgt spid="546"/>
                                        </p:tgtEl>
                                        <p:attrNameLst>
                                          <p:attrName>style.visibility</p:attrName>
                                        </p:attrNameLst>
                                      </p:cBhvr>
                                      <p:to>
                                        <p:strVal val="visible"/>
                                      </p:to>
                                    </p:set>
                                    <p:set>
                                      <p:cBhvr>
                                        <p:cTn id="555" dur="1937" fill="hold">
                                          <p:stCondLst>
                                            <p:cond delay="0"/>
                                          </p:stCondLst>
                                        </p:cTn>
                                        <p:tgtEl>
                                          <p:spTgt spid="546"/>
                                        </p:tgtEl>
                                        <p:attrNameLst>
                                          <p:attrName>style.rotation</p:attrName>
                                        </p:attrNameLst>
                                      </p:cBhvr>
                                      <p:to>
                                        <p:strVal val="-45.0"/>
                                      </p:to>
                                    </p:set>
                                    <p:anim calcmode="lin" valueType="num">
                                      <p:cBhvr>
                                        <p:cTn id="556" dur="1937" fill="hold">
                                          <p:stCondLst>
                                            <p:cond delay="1937"/>
                                          </p:stCondLst>
                                        </p:cTn>
                                        <p:tgtEl>
                                          <p:spTgt spid="546"/>
                                        </p:tgtEl>
                                        <p:attrNameLst>
                                          <p:attrName>style.rotation</p:attrName>
                                        </p:attrNameLst>
                                      </p:cBhvr>
                                      <p:tavLst>
                                        <p:tav tm="0">
                                          <p:val>
                                            <p:fltVal val="-45"/>
                                          </p:val>
                                        </p:tav>
                                        <p:tav tm="69900">
                                          <p:val>
                                            <p:fltVal val="45"/>
                                          </p:val>
                                        </p:tav>
                                        <p:tav tm="100000">
                                          <p:val>
                                            <p:fltVal val="0"/>
                                          </p:val>
                                        </p:tav>
                                      </p:tavLst>
                                    </p:anim>
                                    <p:anim calcmode="lin" valueType="num">
                                      <p:cBhvr>
                                        <p:cTn id="557" dur="1937" fill="hold">
                                          <p:stCondLst>
                                            <p:cond delay="0"/>
                                          </p:stCondLst>
                                        </p:cTn>
                                        <p:tgtEl>
                                          <p:spTgt spid="546"/>
                                        </p:tgtEl>
                                        <p:attrNameLst>
                                          <p:attrName>ppt_y</p:attrName>
                                        </p:attrNameLst>
                                      </p:cBhvr>
                                      <p:tavLst>
                                        <p:tav tm="0">
                                          <p:val>
                                            <p:strVal val="#ppt_y-1"/>
                                          </p:val>
                                        </p:tav>
                                        <p:tav tm="100000">
                                          <p:val>
                                            <p:strVal val="#ppt_y-(0.354*#ppt_w-0.172*#ppt_h)"/>
                                          </p:val>
                                        </p:tav>
                                      </p:tavLst>
                                    </p:anim>
                                    <p:anim calcmode="lin" valueType="num">
                                      <p:cBhvr>
                                        <p:cTn id="558" dur="663" decel="50000" autoRev="1" fill="hold">
                                          <p:stCondLst>
                                            <p:cond delay="1937"/>
                                          </p:stCondLst>
                                        </p:cTn>
                                        <p:tgtEl>
                                          <p:spTgt spid="546"/>
                                        </p:tgtEl>
                                        <p:attrNameLst>
                                          <p:attrName>ppt_y</p:attrName>
                                        </p:attrNameLst>
                                      </p:cBhvr>
                                      <p:tavLst>
                                        <p:tav tm="0">
                                          <p:val>
                                            <p:strVal val="#ppt_y-(0.354*#ppt_w-0.172*#ppt_h)"/>
                                          </p:val>
                                        </p:tav>
                                        <p:tav tm="100000">
                                          <p:val>
                                            <p:strVal val="#ppt_y-(0.354*#ppt_w-0.172*#ppt_h)-#ppt_h/2"/>
                                          </p:val>
                                        </p:tav>
                                      </p:tavLst>
                                    </p:anim>
                                    <p:anim calcmode="lin" valueType="num">
                                      <p:cBhvr>
                                        <p:cTn id="559" dur="578" fill="hold">
                                          <p:stCondLst>
                                            <p:cond delay="3672"/>
                                          </p:stCondLst>
                                        </p:cTn>
                                        <p:tgtEl>
                                          <p:spTgt spid="54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26" animBg="1"/>
      <p:bldP spid="532" grpId="28" animBg="1"/>
      <p:bldP spid="533" grpId="42" animBg="1"/>
      <p:bldP spid="534" grpId="27" animBg="1"/>
      <p:bldP spid="534" grpId="34" animBg="1"/>
      <p:bldP spid="535" grpId="29" animBg="1"/>
      <p:bldP spid="535" grpId="37" animBg="1"/>
      <p:bldP spid="536" grpId="30" animBg="1"/>
      <p:bldP spid="537" grpId="43" animBg="1"/>
      <p:bldP spid="537" grpId="48" animBg="1"/>
      <p:bldP spid="539" grpId="44" animBg="1"/>
      <p:bldP spid="539" grpId="45" animBg="1"/>
      <p:bldP spid="539" grpId="50" animBg="1"/>
      <p:bldP spid="540" grpId="35" animBg="1"/>
      <p:bldP spid="540" grpId="36" animBg="1"/>
      <p:bldP spid="540" grpId="38" animBg="1"/>
      <p:bldP spid="541" grpId="33" animBg="1"/>
      <p:bldP spid="542" grpId="49" animBg="1"/>
      <p:bldP spid="542" grpId="51" animBg="1"/>
      <p:bldP spid="544" grpId="52" animBg="1"/>
      <p:bldP spid="546" grpId="5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oogle Shape;120;p3"/>
          <p:cNvSpPr>
            <a:spLocks noGrp="1" noEditPoints="1"/>
          </p:cNvSpPr>
          <p:nvPr>
            <p:ph type="ctrTitle"/>
          </p:nvPr>
        </p:nvSpPr>
        <p:spPr>
          <a:xfrm>
            <a:off x="1524000" y="1122363"/>
            <a:ext cx="9144000" cy="1985034"/>
          </a:xfrm>
          <a:prstGeom prst="rect">
            <a:avLst/>
          </a:prstGeom>
          <a:noFill/>
          <a:ln>
            <a:noFill/>
          </a:ln>
        </p:spPr>
        <p:txBody>
          <a:bodyPr spcFirstLastPara="1" wrap="square" lIns="91425" tIns="45700" rIns="91425" bIns="45700" anchor="b">
            <a:normAutofit/>
          </a:bodyPr>
          <a:lstStyle/>
          <a:p>
            <a:pPr marL="0" indent="0" algn="ctr" rtl="0">
              <a:lnSpc>
                <a:spcPct val="90000"/>
              </a:lnSpc>
              <a:spcBef>
                <a:spcPts val="0"/>
              </a:spcBef>
              <a:spcAft>
                <a:spcPts val="0"/>
              </a:spcAft>
              <a:buClr>
                <a:schemeClr val="dk1"/>
              </a:buClr>
              <a:buSzPts val="4800"/>
              <a:buFont typeface="Calibri"/>
              <a:buNone/>
            </a:pPr>
            <a:r>
              <a:rPr lang="en-US" sz="4800" b="1"/>
              <a:t>3 Card Poker</a:t>
            </a:r>
          </a:p>
        </p:txBody>
      </p:sp>
      <p:sp>
        <p:nvSpPr>
          <p:cNvPr id="121" name="Google Shape;121;p3"/>
          <p:cNvSpPr>
            <a:spLocks noGrp="1" noEditPoints="1"/>
          </p:cNvSpPr>
          <p:nvPr>
            <p:ph type="subTitle" idx="1"/>
          </p:nvPr>
        </p:nvSpPr>
        <p:spPr>
          <a:xfrm>
            <a:off x="1322717" y="3860830"/>
            <a:ext cx="9144000" cy="1655762"/>
          </a:xfrm>
          <a:prstGeom prst="rect">
            <a:avLst/>
          </a:prstGeom>
          <a:noFill/>
          <a:ln>
            <a:noFill/>
          </a:ln>
        </p:spPr>
        <p:txBody>
          <a:bodyPr spcFirstLastPara="1" wrap="square" lIns="91425" tIns="45700" rIns="91425" bIns="45700" anchor="t">
            <a:normAutofit/>
          </a:bodyPr>
          <a:lstStyle/>
          <a:p>
            <a:pPr marL="0" indent="0" algn="ctr" rtl="0">
              <a:lnSpc>
                <a:spcPct val="90000"/>
              </a:lnSpc>
              <a:spcBef>
                <a:spcPts val="0"/>
              </a:spcBef>
              <a:spcAft>
                <a:spcPts val="0"/>
              </a:spcAft>
              <a:buClr>
                <a:schemeClr val="dk1"/>
              </a:buClr>
              <a:buSzPts val="2400"/>
              <a:buNone/>
            </a:pPr>
            <a:r>
              <a:rPr lang="en-US"/>
              <a:t>                           </a:t>
            </a:r>
          </a:p>
        </p:txBody>
      </p:sp>
      <p:pic>
        <p:nvPicPr>
          <p:cNvPr id="122" name="Google Shape;122;p3"/>
          <p:cNvPicPr preferRelativeResize="0"/>
          <p:nvPr/>
        </p:nvPicPr>
        <p:blipFill>
          <a:blip r:embed="rId1">
            <a:alphaModFix/>
          </a:blip>
          <a:srcRect/>
          <a:stretch>
            <a:fillRect/>
          </a:stretch>
        </p:blipFill>
        <p:spPr>
          <a:xfrm>
            <a:off x="619508" y="3429000"/>
            <a:ext cx="1406418" cy="1985034"/>
          </a:xfrm>
          <a:prstGeom prst="rect">
            <a:avLst/>
          </a:prstGeom>
          <a:noFill/>
          <a:ln>
            <a:noFill/>
          </a:ln>
        </p:spPr>
      </p:pic>
      <p:pic>
        <p:nvPicPr>
          <p:cNvPr id="123" name="Google Shape;123;p3"/>
          <p:cNvPicPr preferRelativeResize="0"/>
          <p:nvPr/>
        </p:nvPicPr>
        <p:blipFill>
          <a:blip r:embed="rId2">
            <a:alphaModFix/>
          </a:blip>
          <a:srcRect/>
          <a:stretch>
            <a:fillRect/>
          </a:stretch>
        </p:blipFill>
        <p:spPr>
          <a:xfrm>
            <a:off x="1406416" y="2862652"/>
            <a:ext cx="1435911" cy="1996356"/>
          </a:xfrm>
          <a:prstGeom prst="rect">
            <a:avLst/>
          </a:prstGeom>
          <a:noFill/>
          <a:ln>
            <a:noFill/>
          </a:ln>
        </p:spPr>
      </p:pic>
      <p:pic>
        <p:nvPicPr>
          <p:cNvPr id="124" name="Google Shape;124;p3"/>
          <p:cNvPicPr preferRelativeResize="0"/>
          <p:nvPr/>
        </p:nvPicPr>
        <p:blipFill>
          <a:blip r:embed="rId3">
            <a:alphaModFix/>
          </a:blip>
          <a:srcRect/>
          <a:stretch>
            <a:fillRect/>
          </a:stretch>
        </p:blipFill>
        <p:spPr>
          <a:xfrm>
            <a:off x="1973091" y="3951295"/>
            <a:ext cx="1339645" cy="1815426"/>
          </a:xfrm>
          <a:prstGeom prst="rect">
            <a:avLst/>
          </a:prstGeom>
          <a:noFill/>
          <a:ln>
            <a:noFill/>
          </a:ln>
        </p:spPr>
      </p:pic>
      <p:pic>
        <p:nvPicPr>
          <p:cNvPr id="125" name="Google Shape;125;p3"/>
          <p:cNvPicPr preferRelativeResize="0"/>
          <p:nvPr/>
        </p:nvPicPr>
        <p:blipFill>
          <a:blip r:embed="rId4">
            <a:alphaModFix/>
          </a:blip>
          <a:srcRect/>
          <a:stretch>
            <a:fillRect/>
          </a:stretch>
        </p:blipFill>
        <p:spPr>
          <a:xfrm>
            <a:off x="4806883" y="4090178"/>
            <a:ext cx="1143974" cy="1537660"/>
          </a:xfrm>
          <a:prstGeom prst="rect">
            <a:avLst/>
          </a:prstGeom>
          <a:noFill/>
          <a:ln>
            <a:noFill/>
          </a:ln>
        </p:spPr>
      </p:pic>
      <p:pic>
        <p:nvPicPr>
          <p:cNvPr id="126" name="Google Shape;126;p3"/>
          <p:cNvPicPr preferRelativeResize="0"/>
          <p:nvPr/>
        </p:nvPicPr>
        <p:blipFill>
          <a:blip r:embed="rId2">
            <a:alphaModFix/>
          </a:blip>
          <a:srcRect/>
          <a:stretch>
            <a:fillRect/>
          </a:stretch>
        </p:blipFill>
        <p:spPr>
          <a:xfrm>
            <a:off x="5736068" y="3241237"/>
            <a:ext cx="1339645" cy="1862516"/>
          </a:xfrm>
          <a:prstGeom prst="rect">
            <a:avLst/>
          </a:prstGeom>
          <a:noFill/>
          <a:ln>
            <a:noFill/>
          </a:ln>
        </p:spPr>
      </p:pic>
      <p:pic>
        <p:nvPicPr>
          <p:cNvPr id="127" name="Google Shape;127;p3"/>
          <p:cNvPicPr preferRelativeResize="0"/>
          <p:nvPr/>
        </p:nvPicPr>
        <p:blipFill>
          <a:blip r:embed="rId5">
            <a:alphaModFix/>
          </a:blip>
          <a:srcRect/>
          <a:stretch>
            <a:fillRect/>
          </a:stretch>
        </p:blipFill>
        <p:spPr>
          <a:xfrm>
            <a:off x="6238134" y="4105575"/>
            <a:ext cx="1339645" cy="1903508"/>
          </a:xfrm>
          <a:prstGeom prst="rect">
            <a:avLst/>
          </a:prstGeom>
          <a:noFill/>
          <a:ln>
            <a:noFill/>
          </a:ln>
        </p:spPr>
      </p:pic>
      <p:pic>
        <p:nvPicPr>
          <p:cNvPr id="128" name="Google Shape;128;p3"/>
          <p:cNvPicPr preferRelativeResize="0"/>
          <p:nvPr/>
        </p:nvPicPr>
        <p:blipFill>
          <a:blip r:embed="rId6">
            <a:alphaModFix/>
          </a:blip>
          <a:srcRect/>
          <a:stretch>
            <a:fillRect/>
          </a:stretch>
        </p:blipFill>
        <p:spPr>
          <a:xfrm>
            <a:off x="8727274" y="3512018"/>
            <a:ext cx="1357609" cy="1818997"/>
          </a:xfrm>
          <a:prstGeom prst="rect">
            <a:avLst/>
          </a:prstGeom>
          <a:noFill/>
          <a:ln>
            <a:noFill/>
          </a:ln>
        </p:spPr>
      </p:pic>
      <p:pic>
        <p:nvPicPr>
          <p:cNvPr id="129" name="Google Shape;129;p3"/>
          <p:cNvPicPr preferRelativeResize="0"/>
          <p:nvPr/>
        </p:nvPicPr>
        <p:blipFill>
          <a:blip r:embed="rId7">
            <a:alphaModFix/>
          </a:blip>
          <a:srcRect/>
          <a:stretch>
            <a:fillRect/>
          </a:stretch>
        </p:blipFill>
        <p:spPr>
          <a:xfrm>
            <a:off x="10084883" y="3242829"/>
            <a:ext cx="1209754" cy="1725492"/>
          </a:xfrm>
          <a:prstGeom prst="rect">
            <a:avLst/>
          </a:prstGeom>
          <a:noFill/>
          <a:ln>
            <a:noFill/>
          </a:ln>
        </p:spPr>
      </p:pic>
      <p:pic>
        <p:nvPicPr>
          <p:cNvPr id="130" name="Google Shape;130;p3"/>
          <p:cNvPicPr preferRelativeResize="0"/>
          <p:nvPr/>
        </p:nvPicPr>
        <p:blipFill>
          <a:blip r:embed="rId8">
            <a:alphaModFix/>
          </a:blip>
          <a:srcRect/>
          <a:stretch>
            <a:fillRect/>
          </a:stretch>
        </p:blipFill>
        <p:spPr>
          <a:xfrm>
            <a:off x="10084883" y="4334922"/>
            <a:ext cx="1379187" cy="1815426"/>
          </a:xfrm>
          <a:prstGeom prst="rect">
            <a:avLst/>
          </a:prstGeom>
          <a:noFill/>
          <a:ln>
            <a:noFill/>
          </a:ln>
        </p:spPr>
      </p:pic>
      <p:pic>
        <p:nvPicPr>
          <p:cNvPr id="131" name="Google Shape;131;p3"/>
          <p:cNvPicPr preferRelativeResize="0"/>
          <p:nvPr/>
        </p:nvPicPr>
        <p:blipFill>
          <a:blip r:embed="rId9">
            <a:alphaModFix/>
          </a:blip>
          <a:srcRect/>
          <a:stretch>
            <a:fillRect/>
          </a:stretch>
        </p:blipFill>
        <p:spPr>
          <a:xfrm>
            <a:off x="4672713" y="431728"/>
            <a:ext cx="1222004" cy="1653299"/>
          </a:xfrm>
          <a:prstGeom prst="rect">
            <a:avLst/>
          </a:prstGeom>
          <a:noFill/>
          <a:ln>
            <a:noFill/>
          </a:ln>
        </p:spPr>
      </p:pic>
      <p:pic>
        <p:nvPicPr>
          <p:cNvPr id="132" name="Google Shape;132;p3"/>
          <p:cNvPicPr preferRelativeResize="0"/>
          <p:nvPr/>
        </p:nvPicPr>
        <p:blipFill>
          <a:blip r:embed="rId10">
            <a:alphaModFix/>
          </a:blip>
          <a:srcRect/>
          <a:stretch>
            <a:fillRect/>
          </a:stretch>
        </p:blipFill>
        <p:spPr>
          <a:xfrm>
            <a:off x="6032690" y="431728"/>
            <a:ext cx="1143040" cy="1603668"/>
          </a:xfrm>
          <a:prstGeom prst="rect">
            <a:avLst/>
          </a:prstGeom>
          <a:noFill/>
          <a:ln>
            <a:noFill/>
          </a:ln>
        </p:spPr>
      </p:pic>
      <p:pic>
        <p:nvPicPr>
          <p:cNvPr id="133" name="Google Shape;133;p3"/>
          <p:cNvPicPr preferRelativeResize="0"/>
          <p:nvPr/>
        </p:nvPicPr>
        <p:blipFill>
          <a:blip r:embed="rId11">
            <a:alphaModFix/>
          </a:blip>
          <a:srcRect/>
          <a:stretch>
            <a:fillRect/>
          </a:stretch>
        </p:blipFill>
        <p:spPr>
          <a:xfrm>
            <a:off x="3312736" y="431728"/>
            <a:ext cx="1222004" cy="1683152"/>
          </a:xfrm>
          <a:prstGeom prst="rect">
            <a:avLst/>
          </a:prstGeom>
          <a:noFill/>
          <a:ln>
            <a:noFill/>
          </a:ln>
        </p:spPr>
      </p:pic>
      <p:sp>
        <p:nvSpPr>
          <p:cNvPr id="134" name="Google Shape;134;p3"/>
          <p:cNvSpPr txBox="1"/>
          <p:nvPr/>
        </p:nvSpPr>
        <p:spPr>
          <a:xfrm>
            <a:off x="7964713" y="833903"/>
            <a:ext cx="3329925" cy="1755871"/>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600">
                <a:solidFill>
                  <a:schemeClr val="dk1"/>
                </a:solidFill>
                <a:latin typeface="Comic Sans MS"/>
                <a:ea typeface="Comic Sans MS"/>
                <a:cs typeface="Comic Sans MS"/>
                <a:sym typeface="Comic Sans MS"/>
              </a:rPr>
              <a:t>Player 2 </a:t>
            </a:r>
          </a:p>
          <a:p>
            <a:pPr marL="0" marR="0" indent="0" algn="l" rtl="0">
              <a:spcBef>
                <a:spcPts val="0"/>
              </a:spcBef>
              <a:spcAft>
                <a:spcPts val="0"/>
              </a:spcAft>
              <a:buNone/>
            </a:pPr>
            <a:r>
              <a:rPr lang="en-US" sz="3600">
                <a:solidFill>
                  <a:schemeClr val="dk1"/>
                </a:solidFill>
                <a:latin typeface="Comic Sans MS"/>
                <a:ea typeface="Comic Sans MS"/>
                <a:cs typeface="Comic Sans MS"/>
                <a:sym typeface="Comic Sans MS"/>
              </a:rPr>
              <a:t>with a </a:t>
            </a:r>
          </a:p>
          <a:p>
            <a:pPr marL="0" marR="0" indent="0" algn="l" rtl="0">
              <a:spcBef>
                <a:spcPts val="0"/>
              </a:spcBef>
              <a:spcAft>
                <a:spcPts val="0"/>
              </a:spcAft>
              <a:buNone/>
            </a:pPr>
            <a:r>
              <a:rPr lang="en-US" sz="3600">
                <a:solidFill>
                  <a:schemeClr val="dk1"/>
                </a:solidFill>
                <a:latin typeface="Comic Sans MS"/>
                <a:ea typeface="Comic Sans MS"/>
                <a:cs typeface="Comic Sans MS"/>
                <a:sym typeface="Comic Sans MS"/>
              </a:rPr>
              <a:t>Straight Wins!</a:t>
            </a:r>
          </a:p>
        </p:txBody>
      </p:sp>
    </p:spTree>
  </p:cSld>
  <p:clrMapOvr>
    <a:masterClrMapping/>
  </p:clrMapOvr>
  <mc:AlternateContent xmlns:mc="http://schemas.openxmlformats.org/markup-compatibility/2006">
    <mc:Choice xmlns:p14="http://schemas.microsoft.com/office/powerpoint/2010/main" Requires="p14">
      <p:transition spd="slow" p14:dur="1200" advClick="0" advTm="0">
        <p14:flip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10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600"/>
                                        <p:tgtEl>
                                          <p:spTgt spid="1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1230"/>
                                        <p:tgtEl>
                                          <p:spTgt spid="1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fade">
                                      <p:cBhvr>
                                        <p:cTn id="27" dur="500"/>
                                        <p:tgtEl>
                                          <p:spTgt spid="1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fade">
                                      <p:cBhvr>
                                        <p:cTn id="32" dur="2000"/>
                                        <p:tgtEl>
                                          <p:spTgt spid="1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fade">
                                      <p:cBhvr>
                                        <p:cTn id="37" dur="500"/>
                                        <p:tgtEl>
                                          <p:spTgt spid="1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fade">
                                      <p:cBhvr>
                                        <p:cTn id="42" dur="2000"/>
                                        <p:tgtEl>
                                          <p:spTgt spid="1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1000"/>
                                        <p:tgtEl>
                                          <p:spTgt spid="1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1"/>
                                        </p:tgtEl>
                                        <p:attrNameLst>
                                          <p:attrName>style.visibility</p:attrName>
                                        </p:attrNameLst>
                                      </p:cBhvr>
                                      <p:to>
                                        <p:strVal val="visible"/>
                                      </p:to>
                                    </p:set>
                                    <p:animEffect transition="in" filter="fade">
                                      <p:cBhvr>
                                        <p:cTn id="52" dur="500"/>
                                        <p:tgtEl>
                                          <p:spTgt spid="1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2"/>
                                        </p:tgtEl>
                                        <p:attrNameLst>
                                          <p:attrName>style.visibility</p:attrName>
                                        </p:attrNameLst>
                                      </p:cBhvr>
                                      <p:to>
                                        <p:strVal val="visible"/>
                                      </p:to>
                                    </p:set>
                                    <p:animEffect transition="in" filter="fade">
                                      <p:cBhvr>
                                        <p:cTn id="57" dur="1000"/>
                                        <p:tgtEl>
                                          <p:spTgt spid="132"/>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8750"/>
                                  </p:stCondLst>
                                  <p:childTnLst>
                                    <p:set>
                                      <p:cBhvr>
                                        <p:cTn id="61" dur="1" fill="hold">
                                          <p:stCondLst>
                                            <p:cond delay="0"/>
                                          </p:stCondLst>
                                        </p:cTn>
                                        <p:tgtEl>
                                          <p:spTgt spid="134"/>
                                        </p:tgtEl>
                                        <p:attrNameLst>
                                          <p:attrName>style.visibility</p:attrName>
                                        </p:attrNameLst>
                                      </p:cBhvr>
                                      <p:to>
                                        <p:strVal val="visible"/>
                                      </p:to>
                                    </p:set>
                                    <p:anim calcmode="lin" valueType="num">
                                      <p:cBhvr additive="base">
                                        <p:cTn id="62" dur="5000"/>
                                        <p:tgtEl>
                                          <p:spTgt spid="134"/>
                                        </p:tgtEl>
                                        <p:attrNameLst>
                                          <p:attrName>ppt_w</p:attrName>
                                        </p:attrNameLst>
                                      </p:cBhvr>
                                      <p:tavLst>
                                        <p:tav tm="0">
                                          <p:val>
                                            <p:strVal val="0"/>
                                          </p:val>
                                        </p:tav>
                                        <p:tav tm="100000">
                                          <p:val>
                                            <p:strVal val="#ppt_w"/>
                                          </p:val>
                                        </p:tav>
                                      </p:tavLst>
                                    </p:anim>
                                    <p:anim calcmode="lin" valueType="num">
                                      <p:cBhvr additive="base">
                                        <p:cTn id="63" dur="5000"/>
                                        <p:tgtEl>
                                          <p:spTgt spid="13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Google Shape;140;p4"/>
          <p:cNvSpPr>
            <a:spLocks noGrp="1" noEditPoints="1"/>
          </p:cNvSpPr>
          <p:nvPr>
            <p:ph type="title"/>
          </p:nvPr>
        </p:nvSpPr>
        <p:spPr>
          <a:xfrm>
            <a:off x="838200" y="365125"/>
            <a:ext cx="10515600" cy="1325563"/>
          </a:xfrm>
          <a:prstGeom prst="rect">
            <a:avLst/>
          </a:prstGeom>
          <a:noFill/>
          <a:ln>
            <a:noFill/>
          </a:ln>
        </p:spPr>
        <p:txBody>
          <a:bodyPr spcFirstLastPara="1" wrap="square" lIns="91425" tIns="45700" rIns="91425" bIns="45700" anchor="ctr">
            <a:normAutofit/>
          </a:bodyPr>
          <a:lstStyle/>
          <a:p>
            <a:pPr marL="0" indent="0" algn="l" rtl="0">
              <a:lnSpc>
                <a:spcPct val="90000"/>
              </a:lnSpc>
              <a:spcBef>
                <a:spcPts val="0"/>
              </a:spcBef>
              <a:spcAft>
                <a:spcPts val="0"/>
              </a:spcAft>
              <a:buClr>
                <a:schemeClr val="dk1"/>
              </a:buClr>
              <a:buSzPts val="4400"/>
              <a:buFont typeface="Calibri"/>
              <a:buNone/>
            </a:pPr>
            <a:r>
              <a:rPr lang="en-US"/>
              <a:t>                          </a:t>
            </a:r>
            <a:r>
              <a:rPr lang="en-US" sz="5400">
                <a:latin typeface="Caveat"/>
                <a:ea typeface="Caveat"/>
                <a:cs typeface="Caveat"/>
                <a:sym typeface="Caveat"/>
              </a:rPr>
              <a:t>  </a:t>
            </a:r>
            <a:r>
              <a:rPr lang="en-US" sz="5400">
                <a:solidFill>
                  <a:srgbClr val="00B050"/>
                </a:solidFill>
                <a:latin typeface="Caveat"/>
                <a:ea typeface="Caveat"/>
                <a:cs typeface="Caveat"/>
                <a:sym typeface="Caveat"/>
              </a:rPr>
              <a:t>Payouts</a:t>
            </a:r>
          </a:p>
        </p:txBody>
      </p:sp>
      <p:sp>
        <p:nvSpPr>
          <p:cNvPr id="141" name="Google Shape;141;p4"/>
          <p:cNvSpPr>
            <a:spLocks noGrp="1" noEditPoints="1"/>
          </p:cNvSpPr>
          <p:nvPr>
            <p:ph type="body" idx="1"/>
          </p:nvPr>
        </p:nvSpPr>
        <p:spPr>
          <a:xfrm>
            <a:off x="838200" y="3701288"/>
            <a:ext cx="7702062" cy="646846"/>
          </a:xfrm>
          <a:prstGeom prst="rect">
            <a:avLst/>
          </a:prstGeom>
          <a:noFill/>
          <a:ln>
            <a:noFill/>
          </a:ln>
        </p:spPr>
        <p:txBody>
          <a:bodyPr spcFirstLastPara="1" wrap="square" lIns="91425" tIns="45700" rIns="91425" bIns="45700" anchor="t">
            <a:normAutofit/>
          </a:bodyPr>
          <a:lstStyle/>
          <a:p>
            <a:pPr marL="0" indent="0" algn="l" rtl="0">
              <a:lnSpc>
                <a:spcPct val="90000"/>
              </a:lnSpc>
              <a:spcBef>
                <a:spcPts val="0"/>
              </a:spcBef>
              <a:spcAft>
                <a:spcPts val="0"/>
              </a:spcAft>
              <a:buClr>
                <a:schemeClr val="dk1"/>
              </a:buClr>
              <a:buSzPts val="4800"/>
              <a:buNone/>
            </a:pPr>
            <a:r>
              <a:rPr lang="en-US" sz="4800">
                <a:latin typeface="Quattrocento Sans"/>
                <a:ea typeface="Quattrocento Sans"/>
                <a:cs typeface="Quattrocento Sans"/>
                <a:sym typeface="Quattrocento Sans"/>
              </a:rPr>
              <a:t>     straight      </a:t>
            </a:r>
            <a:r>
              <a:rPr lang="en-US" sz="4800">
                <a:solidFill>
                  <a:srgbClr val="00B050"/>
                </a:solidFill>
                <a:latin typeface="Quattrocento Sans"/>
                <a:ea typeface="Quattrocento Sans"/>
                <a:cs typeface="Quattrocento Sans"/>
                <a:sym typeface="Quattrocento Sans"/>
              </a:rPr>
              <a:t>6 times</a:t>
            </a:r>
            <a:endParaRPr sz="4800">
              <a:solidFill>
                <a:srgbClr val="00B050"/>
              </a:solidFill>
              <a:latin typeface="Quattrocento Sans"/>
              <a:ea typeface="Quattrocento Sans"/>
              <a:cs typeface="Quattrocento Sans"/>
              <a:sym typeface="Quattrocento Sans"/>
            </a:endParaRPr>
          </a:p>
        </p:txBody>
      </p:sp>
      <p:sp>
        <p:nvSpPr>
          <p:cNvPr id="142" name="Google Shape;142;p4"/>
          <p:cNvSpPr txBox="1"/>
          <p:nvPr/>
        </p:nvSpPr>
        <p:spPr>
          <a:xfrm>
            <a:off x="1231045" y="2580843"/>
            <a:ext cx="7309217" cy="848157"/>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4400">
                <a:solidFill>
                  <a:schemeClr val="dk1"/>
                </a:solidFill>
                <a:latin typeface="Quattrocento Sans"/>
                <a:ea typeface="Quattrocento Sans"/>
                <a:cs typeface="Quattrocento Sans"/>
                <a:sym typeface="Quattrocento Sans"/>
              </a:rPr>
              <a:t>3 of a kind     </a:t>
            </a:r>
            <a:r>
              <a:rPr lang="en-US" sz="4400">
                <a:solidFill>
                  <a:srgbClr val="00B050"/>
                </a:solidFill>
                <a:latin typeface="Quattrocento Sans"/>
                <a:ea typeface="Quattrocento Sans"/>
                <a:cs typeface="Quattrocento Sans"/>
                <a:sym typeface="Quattrocento Sans"/>
              </a:rPr>
              <a:t> </a:t>
            </a:r>
            <a:r>
              <a:rPr lang="en-US" sz="4400">
                <a:solidFill>
                  <a:srgbClr val="00B050"/>
                </a:solidFill>
                <a:latin typeface="Caveat"/>
                <a:ea typeface="Caveat"/>
                <a:cs typeface="Caveat"/>
                <a:sym typeface="Caveat"/>
              </a:rPr>
              <a:t>30 times</a:t>
            </a:r>
            <a:endParaRPr sz="1800">
              <a:solidFill>
                <a:srgbClr val="00B050"/>
              </a:solidFill>
              <a:latin typeface="Caveat"/>
              <a:ea typeface="Caveat"/>
              <a:cs typeface="Caveat"/>
              <a:sym typeface="Caveat"/>
            </a:endParaRPr>
          </a:p>
        </p:txBody>
      </p:sp>
      <p:sp>
        <p:nvSpPr>
          <p:cNvPr id="143" name="Google Shape;143;p4"/>
          <p:cNvSpPr txBox="1"/>
          <p:nvPr/>
        </p:nvSpPr>
        <p:spPr>
          <a:xfrm>
            <a:off x="765908" y="1656861"/>
            <a:ext cx="8893163" cy="848157"/>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4400">
                <a:solidFill>
                  <a:schemeClr val="dk1"/>
                </a:solidFill>
                <a:latin typeface="Quattrocento Sans"/>
                <a:ea typeface="Quattrocento Sans"/>
                <a:cs typeface="Quattrocento Sans"/>
                <a:sym typeface="Quattrocento Sans"/>
              </a:rPr>
              <a:t>Straight flush       </a:t>
            </a:r>
            <a:r>
              <a:rPr lang="en-US" sz="4400">
                <a:solidFill>
                  <a:srgbClr val="00B050"/>
                </a:solidFill>
                <a:latin typeface="Quattrocento Sans"/>
                <a:ea typeface="Quattrocento Sans"/>
                <a:cs typeface="Quattrocento Sans"/>
                <a:sym typeface="Quattrocento Sans"/>
              </a:rPr>
              <a:t>40  times</a:t>
            </a:r>
            <a:r>
              <a:rPr lang="en-US" sz="4400">
                <a:solidFill>
                  <a:srgbClr val="00B050"/>
                </a:solidFill>
                <a:latin typeface="Calibri"/>
                <a:ea typeface="Calibri"/>
                <a:cs typeface="Calibri"/>
                <a:sym typeface="Calibri"/>
              </a:rPr>
              <a:t> </a:t>
            </a:r>
            <a:endParaRPr sz="2000">
              <a:solidFill>
                <a:srgbClr val="00B050"/>
              </a:solidFill>
              <a:latin typeface="Calibri"/>
              <a:ea typeface="Calibri"/>
              <a:cs typeface="Calibri"/>
              <a:sym typeface="Calibri"/>
            </a:endParaRPr>
          </a:p>
        </p:txBody>
      </p:sp>
      <p:sp>
        <p:nvSpPr>
          <p:cNvPr id="144" name="Google Shape;144;p4"/>
          <p:cNvSpPr txBox="1"/>
          <p:nvPr/>
        </p:nvSpPr>
        <p:spPr>
          <a:xfrm>
            <a:off x="945289" y="4629517"/>
            <a:ext cx="10081846" cy="916949"/>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4800">
                <a:solidFill>
                  <a:schemeClr val="dk1"/>
                </a:solidFill>
                <a:latin typeface="Quattrocento Sans"/>
                <a:ea typeface="Quattrocento Sans"/>
                <a:cs typeface="Quattrocento Sans"/>
                <a:sym typeface="Quattrocento Sans"/>
              </a:rPr>
              <a:t>flush </a:t>
            </a:r>
            <a:r>
              <a:rPr lang="en-US" sz="4800">
                <a:solidFill>
                  <a:srgbClr val="00B050"/>
                </a:solidFill>
                <a:latin typeface="Quattrocento Sans"/>
                <a:ea typeface="Quattrocento Sans"/>
                <a:cs typeface="Quattrocento Sans"/>
                <a:sym typeface="Quattrocento Sans"/>
              </a:rPr>
              <a:t>3 times</a:t>
            </a:r>
            <a:r>
              <a:rPr lang="en-US" sz="4800">
                <a:solidFill>
                  <a:schemeClr val="dk1"/>
                </a:solidFill>
                <a:latin typeface="Quattrocento Sans"/>
                <a:ea typeface="Quattrocento Sans"/>
                <a:cs typeface="Quattrocento Sans"/>
                <a:sym typeface="Quattrocento Sans"/>
              </a:rPr>
              <a:t>   &amp;   </a:t>
            </a:r>
            <a:r>
              <a:rPr lang="en-US" sz="4800">
                <a:solidFill>
                  <a:srgbClr val="00B050"/>
                </a:solidFill>
                <a:latin typeface="Quattrocento Sans"/>
                <a:ea typeface="Quattrocento Sans"/>
                <a:cs typeface="Quattrocento Sans"/>
                <a:sym typeface="Quattrocento Sans"/>
              </a:rPr>
              <a:t>Pair 1 time</a:t>
            </a:r>
            <a:endParaRPr sz="1800">
              <a:solidFill>
                <a:srgbClr val="00B05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7250" advClick="0" advTm="11000">
        <p14:gallery dir="r"/>
      </p:transition>
    </mc:Choice>
    <mc:Fallback>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4750"/>
                                        <p:tgtEl>
                                          <p:spTgt spid="1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4500"/>
                                  </p:stCondLst>
                                  <p:childTnLst>
                                    <p:set>
                                      <p:cBhvr>
                                        <p:cTn id="16" dur="1" fill="hold">
                                          <p:stCondLst>
                                            <p:cond delay="0"/>
                                          </p:stCondLst>
                                        </p:cTn>
                                        <p:tgtEl>
                                          <p:spTgt spid="142"/>
                                        </p:tgtEl>
                                        <p:attrNameLst>
                                          <p:attrName>style.visibility</p:attrName>
                                        </p:attrNameLst>
                                      </p:cBhvr>
                                      <p:to>
                                        <p:strVal val="visible"/>
                                      </p:to>
                                    </p:set>
                                    <p:animEffect transition="in" filter="fade">
                                      <p:cBhvr>
                                        <p:cTn id="17" dur="5000"/>
                                        <p:tgtEl>
                                          <p:spTgt spid="1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1775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50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12000"/>
                                  </p:stCondLst>
                                  <p:childTnLst>
                                    <p:set>
                                      <p:cBhvr>
                                        <p:cTn id="26" dur="1" fill="hold">
                                          <p:stCondLst>
                                            <p:cond delay="0"/>
                                          </p:stCondLst>
                                        </p:cTn>
                                        <p:tgtEl>
                                          <p:spTgt spid="144"/>
                                        </p:tgtEl>
                                        <p:attrNameLst>
                                          <p:attrName>style.visibility</p:attrName>
                                        </p:attrNameLst>
                                      </p:cBhvr>
                                      <p:to>
                                        <p:strVal val="visible"/>
                                      </p:to>
                                    </p:set>
                                    <p:animEffect transition="in" filter="fade">
                                      <p:cBhvr>
                                        <p:cTn id="27" dur="5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Google Shape;150;p5"/>
          <p:cNvSpPr>
            <a:spLocks noGrp="1" noEditPoints="1"/>
          </p:cNvSpPr>
          <p:nvPr>
            <p:ph type="title"/>
          </p:nvPr>
        </p:nvSpPr>
        <p:spPr>
          <a:xfrm>
            <a:off x="838200" y="365125"/>
            <a:ext cx="10515600" cy="1325563"/>
          </a:xfrm>
          <a:prstGeom prst="rect">
            <a:avLst/>
          </a:prstGeom>
          <a:noFill/>
          <a:ln>
            <a:noFill/>
          </a:ln>
        </p:spPr>
        <p:txBody>
          <a:bodyPr spcFirstLastPara="1" wrap="square" lIns="91425" tIns="45700" rIns="91425" bIns="45700" anchor="ctr">
            <a:normAutofit/>
          </a:bodyPr>
          <a:lstStyle/>
          <a:p>
            <a:pPr>
              <a:buSzPts val="4400"/>
            </a:pPr>
            <a:r>
              <a:rPr lang="en-US"/>
              <a:t>Win Even Money + A book   </a:t>
            </a:r>
          </a:p>
        </p:txBody>
      </p:sp>
      <p:sp>
        <p:nvSpPr>
          <p:cNvPr id="151" name="Google Shape;151;p5"/>
          <p:cNvSpPr>
            <a:spLocks noGrp="1" noEditPoints="1"/>
          </p:cNvSpPr>
          <p:nvPr>
            <p:ph type="body" idx="1"/>
          </p:nvPr>
        </p:nvSpPr>
        <p:spPr>
          <a:xfrm>
            <a:off x="838200" y="1825625"/>
            <a:ext cx="10515600" cy="4351338"/>
          </a:xfrm>
          <a:prstGeom prst="rect">
            <a:avLst/>
          </a:prstGeom>
          <a:noFill/>
          <a:ln>
            <a:noFill/>
          </a:ln>
        </p:spPr>
        <p:txBody>
          <a:bodyPr spcFirstLastPara="1" wrap="square" lIns="91425" tIns="45700" rIns="91425" bIns="45700" anchor="t">
            <a:normAutofit/>
          </a:bodyPr>
          <a:lstStyle/>
          <a:p>
            <a:pPr marL="228600" indent="-50800" algn="l" rtl="0">
              <a:lnSpc>
                <a:spcPct val="90000"/>
              </a:lnSpc>
              <a:spcBef>
                <a:spcPts val="0"/>
              </a:spcBef>
              <a:spcAft>
                <a:spcPts val="0"/>
              </a:spcAft>
              <a:buClr>
                <a:schemeClr val="dk1"/>
              </a:buClr>
              <a:buSzPts val="2800"/>
              <a:buNone/>
            </a:pPr>
            <a:r>
              <a:rPr lang="en-US" sz="2800">
                <a:solidFill>
                  <a:schemeClr val="dk1"/>
                </a:solidFill>
                <a:latin typeface="Calibri"/>
                <a:ea typeface="Calibri"/>
                <a:cs typeface="Calibri"/>
                <a:sym typeface="Calibri"/>
              </a:rPr>
              <a:t>Win a prize Real Pearls Black Purse $90. Or just play for fun and purchase!</a:t>
            </a:r>
            <a:endParaRPr sz="2800">
              <a:solidFill>
                <a:schemeClr val="dk1"/>
              </a:solidFill>
              <a:latin typeface="Calibri"/>
              <a:ea typeface="Calibri"/>
              <a:cs typeface="Calibri"/>
              <a:sym typeface="Calibri"/>
            </a:endParaRPr>
          </a:p>
        </p:txBody>
      </p:sp>
      <p:pic>
        <p:nvPicPr>
          <p:cNvPr id="3" name="Picture 2" descr="A black knitted pouch with white buttons&#10;&#10;AI-generated content may be incorrect."/>
          <p:cNvPicPr>
            <a:picLocks noChangeAspect="1"/>
          </p:cNvPicPr>
          <p:nvPr/>
        </p:nvPicPr>
        <p:blipFill>
          <a:blip r:embed="rId1"/>
          <a:srcRect/>
          <a:stretch>
            <a:fillRect/>
          </a:stretch>
        </p:blipFill>
        <p:spPr>
          <a:xfrm>
            <a:off x="3065410" y="2433271"/>
            <a:ext cx="2381250" cy="142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5750" advClick="0" advTm="23000">
        <p14:doors/>
      </p:transition>
    </mc:Choice>
    <mc:Fallback>
      <p:transitio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1">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 0.25,0.07; 0.5,0.2; 0.75,0.467; 1,1">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2" nodeType="clickEffect">
                                  <p:stCondLst>
                                    <p:cond delay="175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799">
                                          <p:stCondLst>
                                            <p:cond delay="0"/>
                                          </p:stCondLst>
                                        </p:cTn>
                                        <p:tgtEl>
                                          <p:spTgt spid="3"/>
                                        </p:tgtEl>
                                      </p:cBhvr>
                                    </p:animEffect>
                                    <p:anim calcmode="lin" valueType="num">
                                      <p:cBhvr>
                                        <p:cTn id="26" dur="2506" tmFilter="0,0; 0.14,0.36; 0.43,0.73; 0.71,0.91; 1,1">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913" tmFilter="0,0; 0.25,0.07; 0.5,0.2; 0.75,0.467; 1,1">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913" tmFilter="0,0; 0.125,0.2665; 0.25,0.4; 0.375,0.465; 0.5,0.5; 0.625,0.535; 0.75,0.6; 0.875,0.7335; 1,1">
                                          <p:stCondLst>
                                            <p:cond delay="913"/>
                                          </p:stCondLst>
                                        </p:cTn>
                                        <p:tgtEl>
                                          <p:spTgt spid="3"/>
                                        </p:tgtEl>
                                        <p:attrNameLst>
                                          <p:attrName>ppt_y</p:attrName>
                                        </p:attrNameLst>
                                      </p:cBhvr>
                                      <p:tavLst>
                                        <p:tav tm="0" fmla="#ppt_y-sin(pi*$)/9">
                                          <p:val>
                                            <p:fltVal val="0"/>
                                          </p:val>
                                        </p:tav>
                                        <p:tav tm="100000">
                                          <p:val>
                                            <p:fltVal val="1"/>
                                          </p:val>
                                        </p:tav>
                                      </p:tavLst>
                                    </p:anim>
                                    <p:anim calcmode="lin" valueType="num">
                                      <p:cBhvr>
                                        <p:cTn id="29" dur="458" tmFilter="0,0; 0.125,0.2665; 0.25,0.4; 0.375,0.465; 0.5,0.5; 0.625,0.535; 0.75,0.6; 0.875,0.7335; 1,1">
                                          <p:stCondLst>
                                            <p:cond delay="1822"/>
                                          </p:stCondLst>
                                        </p:cTn>
                                        <p:tgtEl>
                                          <p:spTgt spid="3"/>
                                        </p:tgtEl>
                                        <p:attrNameLst>
                                          <p:attrName>ppt_y</p:attrName>
                                        </p:attrNameLst>
                                      </p:cBhvr>
                                      <p:tavLst>
                                        <p:tav tm="0" fmla="#ppt_y-sin(pi*$)/27">
                                          <p:val>
                                            <p:fltVal val="0"/>
                                          </p:val>
                                        </p:tav>
                                        <p:tav tm="100000">
                                          <p:val>
                                            <p:fltVal val="1"/>
                                          </p:val>
                                        </p:tav>
                                      </p:tavLst>
                                    </p:anim>
                                    <p:anim calcmode="lin" valueType="num">
                                      <p:cBhvr>
                                        <p:cTn id="30" dur="227" tmFilter="0,0; 0.125,0.2665; 0.25,0.4; 0.375,0.465; 0.5,0.5; 0.625,0.535; 0.75,0.6; 0.875,0.7335; 1,1">
                                          <p:stCondLst>
                                            <p:cond delay="2277"/>
                                          </p:stCondLst>
                                        </p:cTn>
                                        <p:tgtEl>
                                          <p:spTgt spid="3"/>
                                        </p:tgtEl>
                                        <p:attrNameLst>
                                          <p:attrName>ppt_y</p:attrName>
                                        </p:attrNameLst>
                                      </p:cBhvr>
                                      <p:tavLst>
                                        <p:tav tm="0" fmla="#ppt_y-sin(pi*$)/81">
                                          <p:val>
                                            <p:fltVal val="0"/>
                                          </p:val>
                                        </p:tav>
                                        <p:tav tm="100000">
                                          <p:val>
                                            <p:fltVal val="1"/>
                                          </p:val>
                                        </p:tav>
                                      </p:tavLst>
                                    </p:anim>
                                    <p:animScale>
                                      <p:cBhvr>
                                        <p:cTn id="31" dur="35">
                                          <p:stCondLst>
                                            <p:cond delay="893"/>
                                          </p:stCondLst>
                                        </p:cTn>
                                        <p:tgtEl>
                                          <p:spTgt spid="3"/>
                                        </p:tgtEl>
                                      </p:cBhvr>
                                      <p:to x="100000" y="60000"/>
                                    </p:animScale>
                                    <p:animScale>
                                      <p:cBhvr>
                                        <p:cTn id="32" dur="229" decel="50000">
                                          <p:stCondLst>
                                            <p:cond delay="931"/>
                                          </p:stCondLst>
                                        </p:cTn>
                                        <p:tgtEl>
                                          <p:spTgt spid="3"/>
                                        </p:tgtEl>
                                      </p:cBhvr>
                                      <p:to x="100000" y="100000"/>
                                    </p:animScale>
                                    <p:animScale>
                                      <p:cBhvr>
                                        <p:cTn id="33" dur="35">
                                          <p:stCondLst>
                                            <p:cond delay="1804"/>
                                          </p:stCondLst>
                                        </p:cTn>
                                        <p:tgtEl>
                                          <p:spTgt spid="3"/>
                                        </p:tgtEl>
                                      </p:cBhvr>
                                      <p:to x="100000" y="80000"/>
                                    </p:animScale>
                                    <p:animScale>
                                      <p:cBhvr>
                                        <p:cTn id="34" dur="229" decel="50000">
                                          <p:stCondLst>
                                            <p:cond delay="1839"/>
                                          </p:stCondLst>
                                        </p:cTn>
                                        <p:tgtEl>
                                          <p:spTgt spid="3"/>
                                        </p:tgtEl>
                                      </p:cBhvr>
                                      <p:to x="100000" y="100000"/>
                                    </p:animScale>
                                    <p:animScale>
                                      <p:cBhvr>
                                        <p:cTn id="35" dur="35">
                                          <p:stCondLst>
                                            <p:cond delay="2257"/>
                                          </p:stCondLst>
                                        </p:cTn>
                                        <p:tgtEl>
                                          <p:spTgt spid="3"/>
                                        </p:tgtEl>
                                      </p:cBhvr>
                                      <p:to x="100000" y="90000"/>
                                    </p:animScale>
                                    <p:animScale>
                                      <p:cBhvr>
                                        <p:cTn id="36" dur="229" decel="50000">
                                          <p:stCondLst>
                                            <p:cond delay="2295"/>
                                          </p:stCondLst>
                                        </p:cTn>
                                        <p:tgtEl>
                                          <p:spTgt spid="3"/>
                                        </p:tgtEl>
                                      </p:cBhvr>
                                      <p:to x="100000" y="100000"/>
                                    </p:animScale>
                                    <p:animScale>
                                      <p:cBhvr>
                                        <p:cTn id="37" dur="35">
                                          <p:stCondLst>
                                            <p:cond delay="2486"/>
                                          </p:stCondLst>
                                        </p:cTn>
                                        <p:tgtEl>
                                          <p:spTgt spid="3"/>
                                        </p:tgtEl>
                                      </p:cBhvr>
                                      <p:to x="100000" y="95000"/>
                                    </p:animScale>
                                    <p:animScale>
                                      <p:cBhvr>
                                        <p:cTn id="38" dur="229" decel="50000">
                                          <p:stCondLst>
                                            <p:cond delay="2521"/>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3" nodeType="clickEffect">
                                  <p:stCondLst>
                                    <p:cond delay="550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2332">
                                          <p:stCondLst>
                                            <p:cond delay="0"/>
                                          </p:stCondLst>
                                        </p:cTn>
                                        <p:tgtEl>
                                          <p:spTgt spid="3"/>
                                        </p:tgtEl>
                                      </p:cBhvr>
                                    </p:animEffect>
                                    <p:anim calcmode="lin" valueType="num">
                                      <p:cBhvr>
                                        <p:cTn id="44" dur="7294" tmFilter="0,0; 0.14,0.36; 0.43,0.73; 0.71,0.91; 1,1">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5" dur="2656" tmFilter="0,0; 0.25,0.07; 0.5,0.2; 0.75,0.467; 1,1">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6" dur="2656" tmFilter="0,0; 0.125,0.2665; 0.25,0.4; 0.375,0.465; 0.5,0.5; 0.625,0.535; 0.75,0.6; 0.875,0.7335; 1,1">
                                          <p:stCondLst>
                                            <p:cond delay="2656"/>
                                          </p:stCondLst>
                                        </p:cTn>
                                        <p:tgtEl>
                                          <p:spTgt spid="3"/>
                                        </p:tgtEl>
                                        <p:attrNameLst>
                                          <p:attrName>ppt_y</p:attrName>
                                        </p:attrNameLst>
                                      </p:cBhvr>
                                      <p:tavLst>
                                        <p:tav tm="0" fmla="#ppt_y-sin(pi*$)/9">
                                          <p:val>
                                            <p:fltVal val="0"/>
                                          </p:val>
                                        </p:tav>
                                        <p:tav tm="100000">
                                          <p:val>
                                            <p:fltVal val="1"/>
                                          </p:val>
                                        </p:tav>
                                      </p:tavLst>
                                    </p:anim>
                                    <p:anim calcmode="lin" valueType="num">
                                      <p:cBhvr>
                                        <p:cTn id="47" dur="1340" tmFilter="0,0; 0.125,0.2665; 0.25,0.4; 0.375,0.465; 0.5,0.5; 0.625,0.535; 0.75,0.6; 0.875,0.7335; 1,1">
                                          <p:stCondLst>
                                            <p:cond delay="5308"/>
                                          </p:stCondLst>
                                        </p:cTn>
                                        <p:tgtEl>
                                          <p:spTgt spid="3"/>
                                        </p:tgtEl>
                                        <p:attrNameLst>
                                          <p:attrName>ppt_y</p:attrName>
                                        </p:attrNameLst>
                                      </p:cBhvr>
                                      <p:tavLst>
                                        <p:tav tm="0" fmla="#ppt_y-sin(pi*$)/27">
                                          <p:val>
                                            <p:fltVal val="0"/>
                                          </p:val>
                                        </p:tav>
                                        <p:tav tm="100000">
                                          <p:val>
                                            <p:fltVal val="1"/>
                                          </p:val>
                                        </p:tav>
                                      </p:tavLst>
                                    </p:anim>
                                    <p:anim calcmode="lin" valueType="num">
                                      <p:cBhvr>
                                        <p:cTn id="48" dur="668" tmFilter="0,0; 0.125,0.2665; 0.25,0.4; 0.375,0.465; 0.5,0.5; 0.625,0.535; 0.75,0.6; 0.875,0.7335; 1,1">
                                          <p:stCondLst>
                                            <p:cond delay="6624"/>
                                          </p:stCondLst>
                                        </p:cTn>
                                        <p:tgtEl>
                                          <p:spTgt spid="3"/>
                                        </p:tgtEl>
                                        <p:attrNameLst>
                                          <p:attrName>ppt_y</p:attrName>
                                        </p:attrNameLst>
                                      </p:cBhvr>
                                      <p:tavLst>
                                        <p:tav tm="0" fmla="#ppt_y-sin(pi*$)/81">
                                          <p:val>
                                            <p:fltVal val="0"/>
                                          </p:val>
                                        </p:tav>
                                        <p:tav tm="100000">
                                          <p:val>
                                            <p:fltVal val="1"/>
                                          </p:val>
                                        </p:tav>
                                      </p:tavLst>
                                    </p:anim>
                                    <p:animScale>
                                      <p:cBhvr>
                                        <p:cTn id="49" dur="98">
                                          <p:stCondLst>
                                            <p:cond delay="2594"/>
                                          </p:stCondLst>
                                        </p:cTn>
                                        <p:tgtEl>
                                          <p:spTgt spid="3"/>
                                        </p:tgtEl>
                                      </p:cBhvr>
                                      <p:to x="100000" y="60000"/>
                                    </p:animScale>
                                    <p:animScale>
                                      <p:cBhvr>
                                        <p:cTn id="50" dur="670" decel="50000">
                                          <p:stCondLst>
                                            <p:cond delay="2716"/>
                                          </p:stCondLst>
                                        </p:cTn>
                                        <p:tgtEl>
                                          <p:spTgt spid="3"/>
                                        </p:tgtEl>
                                      </p:cBhvr>
                                      <p:to x="100000" y="100000"/>
                                    </p:animScale>
                                    <p:animScale>
                                      <p:cBhvr>
                                        <p:cTn id="51" dur="98">
                                          <p:stCondLst>
                                            <p:cond delay="5248"/>
                                          </p:stCondLst>
                                        </p:cTn>
                                        <p:tgtEl>
                                          <p:spTgt spid="3"/>
                                        </p:tgtEl>
                                      </p:cBhvr>
                                      <p:to x="100000" y="80000"/>
                                    </p:animScale>
                                    <p:animScale>
                                      <p:cBhvr>
                                        <p:cTn id="52" dur="670" decel="50000">
                                          <p:stCondLst>
                                            <p:cond delay="5346"/>
                                          </p:stCondLst>
                                        </p:cTn>
                                        <p:tgtEl>
                                          <p:spTgt spid="3"/>
                                        </p:tgtEl>
                                      </p:cBhvr>
                                      <p:to x="100000" y="100000"/>
                                    </p:animScale>
                                    <p:animScale>
                                      <p:cBhvr>
                                        <p:cTn id="53" dur="98">
                                          <p:stCondLst>
                                            <p:cond delay="6562"/>
                                          </p:stCondLst>
                                        </p:cTn>
                                        <p:tgtEl>
                                          <p:spTgt spid="3"/>
                                        </p:tgtEl>
                                      </p:cBhvr>
                                      <p:to x="100000" y="90000"/>
                                    </p:animScale>
                                    <p:animScale>
                                      <p:cBhvr>
                                        <p:cTn id="54" dur="670" decel="50000">
                                          <p:stCondLst>
                                            <p:cond delay="6684"/>
                                          </p:stCondLst>
                                        </p:cTn>
                                        <p:tgtEl>
                                          <p:spTgt spid="3"/>
                                        </p:tgtEl>
                                      </p:cBhvr>
                                      <p:to x="100000" y="100000"/>
                                    </p:animScale>
                                    <p:animScale>
                                      <p:cBhvr>
                                        <p:cTn id="55" dur="98">
                                          <p:stCondLst>
                                            <p:cond delay="7232"/>
                                          </p:stCondLst>
                                        </p:cTn>
                                        <p:tgtEl>
                                          <p:spTgt spid="3"/>
                                        </p:tgtEl>
                                      </p:cBhvr>
                                      <p:to x="100000" y="95000"/>
                                    </p:animScale>
                                    <p:animScale>
                                      <p:cBhvr>
                                        <p:cTn id="56" dur="670" decel="50000">
                                          <p:stCondLst>
                                            <p:cond delay="7330"/>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3" grpId="2" animBg="1"/>
      <p:bldP spid="3"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gle Shape;157;g3df58a8bc65_0_0"/>
          <p:cNvSpPr>
            <a:spLocks noGrp="1" noEditPoints="1"/>
          </p:cNvSpPr>
          <p:nvPr>
            <p:ph type="ctrTitle"/>
          </p:nvPr>
        </p:nvSpPr>
        <p:spPr>
          <a:xfrm>
            <a:off x="1524000" y="1122363"/>
            <a:ext cx="9144000" cy="1985100"/>
          </a:xfrm>
          <a:prstGeom prst="rect">
            <a:avLst/>
          </a:prstGeom>
          <a:noFill/>
          <a:ln>
            <a:noFill/>
          </a:ln>
        </p:spPr>
        <p:txBody>
          <a:bodyPr spcFirstLastPara="1" wrap="square" lIns="91425" tIns="45700" rIns="91425" bIns="45700" anchor="b">
            <a:normAutofit/>
          </a:bodyPr>
          <a:lstStyle/>
          <a:p>
            <a:pPr marL="0" indent="0" algn="ctr" rtl="0">
              <a:lnSpc>
                <a:spcPct val="90000"/>
              </a:lnSpc>
              <a:spcBef>
                <a:spcPts val="0"/>
              </a:spcBef>
              <a:spcAft>
                <a:spcPts val="0"/>
              </a:spcAft>
              <a:buClr>
                <a:schemeClr val="dk1"/>
              </a:buClr>
              <a:buSzPts val="4800"/>
              <a:buFont typeface="Calibri"/>
              <a:buNone/>
            </a:pPr>
            <a:r>
              <a:rPr lang="en-US" sz="4800" b="1"/>
              <a:t>3 Card Poker</a:t>
            </a:r>
          </a:p>
        </p:txBody>
      </p:sp>
      <p:sp>
        <p:nvSpPr>
          <p:cNvPr id="158" name="Google Shape;158;g3df58a8bc65_0_0"/>
          <p:cNvSpPr>
            <a:spLocks noGrp="1" noEditPoints="1"/>
          </p:cNvSpPr>
          <p:nvPr>
            <p:ph type="subTitle" idx="1"/>
          </p:nvPr>
        </p:nvSpPr>
        <p:spPr>
          <a:xfrm>
            <a:off x="1322717" y="3860830"/>
            <a:ext cx="9144000" cy="1655700"/>
          </a:xfrm>
          <a:prstGeom prst="rect">
            <a:avLst/>
          </a:prstGeom>
          <a:noFill/>
          <a:ln>
            <a:noFill/>
          </a:ln>
        </p:spPr>
        <p:txBody>
          <a:bodyPr spcFirstLastPara="1" wrap="square" lIns="91425" tIns="45700" rIns="91425" bIns="45700" anchor="t">
            <a:normAutofit/>
          </a:bodyPr>
          <a:lstStyle/>
          <a:p>
            <a:pPr marL="0" indent="0" algn="ctr" rtl="0">
              <a:lnSpc>
                <a:spcPct val="90000"/>
              </a:lnSpc>
              <a:spcBef>
                <a:spcPts val="0"/>
              </a:spcBef>
              <a:spcAft>
                <a:spcPts val="0"/>
              </a:spcAft>
              <a:buClr>
                <a:schemeClr val="dk1"/>
              </a:buClr>
              <a:buSzPts val="2400"/>
              <a:buNone/>
            </a:pPr>
            <a:r>
              <a:rPr lang="en-US"/>
              <a:t>                           </a:t>
            </a:r>
          </a:p>
        </p:txBody>
      </p:sp>
      <p:sp>
        <p:nvSpPr>
          <p:cNvPr id="159" name="Google Shape;159;g3df58a8bc65_0_0"/>
          <p:cNvSpPr/>
          <p:nvPr/>
        </p:nvSpPr>
        <p:spPr>
          <a:xfrm>
            <a:off x="5425491" y="1253770"/>
            <a:ext cx="914400" cy="9144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oAutofit/>
          </a:bodyPr>
          <a:lstStyle/>
          <a:p>
            <a:pPr marL="0" marR="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60" name="Google Shape;160;g3df58a8bc65_0_0"/>
          <p:cNvPicPr preferRelativeResize="0"/>
          <p:nvPr/>
        </p:nvPicPr>
        <p:blipFill>
          <a:blip r:embed="rId1">
            <a:alphaModFix/>
          </a:blip>
          <a:srcRect/>
          <a:stretch>
            <a:fillRect/>
          </a:stretch>
        </p:blipFill>
        <p:spPr>
          <a:xfrm>
            <a:off x="4648634" y="3044611"/>
            <a:ext cx="1084509" cy="1655762"/>
          </a:xfrm>
          <a:prstGeom prst="rect">
            <a:avLst/>
          </a:prstGeom>
          <a:noFill/>
          <a:ln>
            <a:noFill/>
          </a:ln>
        </p:spPr>
      </p:pic>
      <p:pic>
        <p:nvPicPr>
          <p:cNvPr id="161" name="Google Shape;161;g3df58a8bc65_0_0"/>
          <p:cNvPicPr preferRelativeResize="0"/>
          <p:nvPr/>
        </p:nvPicPr>
        <p:blipFill>
          <a:blip r:embed="rId2">
            <a:alphaModFix/>
          </a:blip>
          <a:srcRect/>
          <a:stretch>
            <a:fillRect/>
          </a:stretch>
        </p:blipFill>
        <p:spPr>
          <a:xfrm>
            <a:off x="5506212" y="4604712"/>
            <a:ext cx="1179576" cy="1614640"/>
          </a:xfrm>
          <a:prstGeom prst="rect">
            <a:avLst/>
          </a:prstGeom>
          <a:noFill/>
          <a:ln>
            <a:noFill/>
          </a:ln>
        </p:spPr>
      </p:pic>
      <p:pic>
        <p:nvPicPr>
          <p:cNvPr id="162" name="Google Shape;162;g3df58a8bc65_0_0"/>
          <p:cNvPicPr preferRelativeResize="0"/>
          <p:nvPr/>
        </p:nvPicPr>
        <p:blipFill>
          <a:blip r:embed="rId3">
            <a:alphaModFix/>
          </a:blip>
          <a:srcRect/>
          <a:stretch>
            <a:fillRect/>
          </a:stretch>
        </p:blipFill>
        <p:spPr>
          <a:xfrm>
            <a:off x="6096000" y="3044611"/>
            <a:ext cx="1439280" cy="2014991"/>
          </a:xfrm>
          <a:prstGeom prst="rect">
            <a:avLst/>
          </a:prstGeom>
          <a:noFill/>
          <a:ln>
            <a:noFill/>
          </a:ln>
        </p:spPr>
      </p:pic>
      <p:pic>
        <p:nvPicPr>
          <p:cNvPr id="163" name="Google Shape;163;g3df58a8bc65_0_0"/>
          <p:cNvPicPr preferRelativeResize="0"/>
          <p:nvPr/>
        </p:nvPicPr>
        <p:blipFill>
          <a:blip r:embed="rId4">
            <a:alphaModFix/>
          </a:blip>
          <a:srcRect/>
          <a:stretch>
            <a:fillRect/>
          </a:stretch>
        </p:blipFill>
        <p:spPr>
          <a:xfrm>
            <a:off x="3947108" y="468231"/>
            <a:ext cx="1315049" cy="1748581"/>
          </a:xfrm>
          <a:prstGeom prst="rect">
            <a:avLst/>
          </a:prstGeom>
          <a:noFill/>
          <a:ln>
            <a:noFill/>
          </a:ln>
        </p:spPr>
      </p:pic>
      <p:pic>
        <p:nvPicPr>
          <p:cNvPr id="164" name="Google Shape;164;g3df58a8bc65_0_0"/>
          <p:cNvPicPr preferRelativeResize="0"/>
          <p:nvPr/>
        </p:nvPicPr>
        <p:blipFill>
          <a:blip r:embed="rId5">
            <a:alphaModFix/>
          </a:blip>
          <a:srcRect/>
          <a:stretch>
            <a:fillRect/>
          </a:stretch>
        </p:blipFill>
        <p:spPr>
          <a:xfrm>
            <a:off x="10175900" y="3228553"/>
            <a:ext cx="1369159" cy="1847521"/>
          </a:xfrm>
          <a:prstGeom prst="rect">
            <a:avLst/>
          </a:prstGeom>
          <a:noFill/>
          <a:ln>
            <a:noFill/>
          </a:ln>
        </p:spPr>
      </p:pic>
      <p:pic>
        <p:nvPicPr>
          <p:cNvPr id="165" name="Google Shape;165;g3df58a8bc65_0_0"/>
          <p:cNvPicPr preferRelativeResize="0"/>
          <p:nvPr/>
        </p:nvPicPr>
        <p:blipFill>
          <a:blip r:embed="rId6">
            <a:alphaModFix/>
          </a:blip>
          <a:srcRect/>
          <a:stretch>
            <a:fillRect/>
          </a:stretch>
        </p:blipFill>
        <p:spPr>
          <a:xfrm>
            <a:off x="8884790" y="3228553"/>
            <a:ext cx="1152011" cy="1647106"/>
          </a:xfrm>
          <a:prstGeom prst="rect">
            <a:avLst/>
          </a:prstGeom>
          <a:noFill/>
          <a:ln>
            <a:noFill/>
          </a:ln>
        </p:spPr>
      </p:pic>
      <p:pic>
        <p:nvPicPr>
          <p:cNvPr id="166" name="Google Shape;166;g3df58a8bc65_0_0"/>
          <p:cNvPicPr preferRelativeResize="0"/>
          <p:nvPr/>
        </p:nvPicPr>
        <p:blipFill>
          <a:blip r:embed="rId7">
            <a:alphaModFix/>
          </a:blip>
          <a:srcRect/>
          <a:stretch>
            <a:fillRect/>
          </a:stretch>
        </p:blipFill>
        <p:spPr>
          <a:xfrm>
            <a:off x="9260006" y="4468779"/>
            <a:ext cx="1407993" cy="1886505"/>
          </a:xfrm>
          <a:prstGeom prst="rect">
            <a:avLst/>
          </a:prstGeom>
          <a:noFill/>
          <a:ln>
            <a:noFill/>
          </a:ln>
        </p:spPr>
      </p:pic>
      <p:pic>
        <p:nvPicPr>
          <p:cNvPr id="167" name="Google Shape;167;g3df58a8bc65_0_0"/>
          <p:cNvPicPr preferRelativeResize="0"/>
          <p:nvPr/>
        </p:nvPicPr>
        <p:blipFill>
          <a:blip r:embed="rId8">
            <a:alphaModFix/>
          </a:blip>
          <a:srcRect/>
          <a:stretch>
            <a:fillRect/>
          </a:stretch>
        </p:blipFill>
        <p:spPr>
          <a:xfrm>
            <a:off x="473791" y="3493367"/>
            <a:ext cx="1442085" cy="2023225"/>
          </a:xfrm>
          <a:prstGeom prst="rect">
            <a:avLst/>
          </a:prstGeom>
          <a:noFill/>
          <a:ln>
            <a:noFill/>
          </a:ln>
        </p:spPr>
      </p:pic>
      <p:pic>
        <p:nvPicPr>
          <p:cNvPr id="168" name="Google Shape;168;g3df58a8bc65_0_0"/>
          <p:cNvPicPr preferRelativeResize="0"/>
          <p:nvPr/>
        </p:nvPicPr>
        <p:blipFill>
          <a:blip r:embed="rId9">
            <a:alphaModFix/>
          </a:blip>
          <a:srcRect/>
          <a:stretch>
            <a:fillRect/>
          </a:stretch>
        </p:blipFill>
        <p:spPr>
          <a:xfrm>
            <a:off x="1599065" y="4468780"/>
            <a:ext cx="1233463" cy="1647105"/>
          </a:xfrm>
          <a:prstGeom prst="rect">
            <a:avLst/>
          </a:prstGeom>
          <a:noFill/>
          <a:ln>
            <a:noFill/>
          </a:ln>
        </p:spPr>
      </p:pic>
      <p:pic>
        <p:nvPicPr>
          <p:cNvPr id="169" name="Google Shape;169;g3df58a8bc65_0_0"/>
          <p:cNvPicPr preferRelativeResize="0"/>
          <p:nvPr/>
        </p:nvPicPr>
        <p:blipFill>
          <a:blip r:embed="rId10">
            <a:alphaModFix/>
          </a:blip>
          <a:srcRect/>
          <a:stretch>
            <a:fillRect/>
          </a:stretch>
        </p:blipFill>
        <p:spPr>
          <a:xfrm>
            <a:off x="1599065" y="2782795"/>
            <a:ext cx="1233463" cy="1421143"/>
          </a:xfrm>
          <a:prstGeom prst="rect">
            <a:avLst/>
          </a:prstGeom>
          <a:noFill/>
          <a:ln>
            <a:noFill/>
          </a:ln>
        </p:spPr>
      </p:pic>
      <p:pic>
        <p:nvPicPr>
          <p:cNvPr id="170" name="Google Shape;170;g3df58a8bc65_0_0"/>
          <p:cNvPicPr preferRelativeResize="0"/>
          <p:nvPr/>
        </p:nvPicPr>
        <p:blipFill>
          <a:blip r:embed="rId11">
            <a:alphaModFix/>
          </a:blip>
          <a:srcRect/>
          <a:stretch>
            <a:fillRect/>
          </a:stretch>
        </p:blipFill>
        <p:spPr>
          <a:xfrm>
            <a:off x="5045898" y="500512"/>
            <a:ext cx="1374489" cy="1957827"/>
          </a:xfrm>
          <a:prstGeom prst="rect">
            <a:avLst/>
          </a:prstGeom>
          <a:noFill/>
          <a:ln>
            <a:noFill/>
          </a:ln>
        </p:spPr>
      </p:pic>
      <p:pic>
        <p:nvPicPr>
          <p:cNvPr id="171" name="Google Shape;171;g3df58a8bc65_0_0"/>
          <p:cNvPicPr preferRelativeResize="0"/>
          <p:nvPr/>
        </p:nvPicPr>
        <p:blipFill>
          <a:blip r:embed="rId12">
            <a:alphaModFix/>
          </a:blip>
          <a:srcRect/>
          <a:stretch>
            <a:fillRect/>
          </a:stretch>
        </p:blipFill>
        <p:spPr>
          <a:xfrm>
            <a:off x="6583721" y="452852"/>
            <a:ext cx="1267128" cy="1760576"/>
          </a:xfrm>
          <a:prstGeom prst="rect">
            <a:avLst/>
          </a:prstGeom>
          <a:noFill/>
          <a:ln>
            <a:noFill/>
          </a:ln>
        </p:spPr>
      </p:pic>
      <p:sp>
        <p:nvSpPr>
          <p:cNvPr id="172" name="Google Shape;172;g3df58a8bc65_0_0"/>
          <p:cNvSpPr txBox="1"/>
          <p:nvPr/>
        </p:nvSpPr>
        <p:spPr>
          <a:xfrm>
            <a:off x="8622332" y="500512"/>
            <a:ext cx="1677000" cy="1816200"/>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2800" b="1">
                <a:solidFill>
                  <a:schemeClr val="dk1"/>
                </a:solidFill>
                <a:latin typeface="Comic Sans MS"/>
                <a:ea typeface="Comic Sans MS"/>
                <a:cs typeface="Comic Sans MS"/>
                <a:sym typeface="Comic Sans MS"/>
              </a:rPr>
              <a:t>Player 1 </a:t>
            </a:r>
          </a:p>
          <a:p>
            <a:pPr marL="0" marR="0" indent="0" algn="ctr" rtl="0">
              <a:spcBef>
                <a:spcPts val="0"/>
              </a:spcBef>
              <a:spcAft>
                <a:spcPts val="0"/>
              </a:spcAft>
              <a:buNone/>
            </a:pPr>
            <a:r>
              <a:rPr lang="en-US" sz="2800" b="1">
                <a:solidFill>
                  <a:schemeClr val="dk1"/>
                </a:solidFill>
                <a:latin typeface="Comic Sans MS"/>
                <a:ea typeface="Comic Sans MS"/>
                <a:cs typeface="Comic Sans MS"/>
                <a:sym typeface="Comic Sans MS"/>
              </a:rPr>
              <a:t>With a             Pair Won    </a:t>
            </a:r>
          </a:p>
        </p:txBody>
      </p:sp>
    </p:spTree>
  </p:cSld>
  <p:clrMapOvr>
    <a:masterClrMapping/>
  </p:clrMapOvr>
  <mc:AlternateContent xmlns:mc="http://schemas.openxmlformats.org/markup-compatibility/2006">
    <mc:Choice xmlns:p14="http://schemas.microsoft.com/office/powerpoint/2010/main" Requires="p14">
      <p:transition spd="slow" p14:dur="2500" advTm="29000">
        <p14:prism isInverted="1"/>
      </p:transition>
    </mc:Choice>
    <mc:Fallback>
      <p:transition spd="slow" advTm="2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p:tgtEl>
                                          <p:spTgt spid="15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 calcmode="lin" valueType="num">
                                      <p:cBhvr additive="base">
                                        <p:cTn id="12" dur="1000"/>
                                        <p:tgtEl>
                                          <p:spTgt spid="15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3000"/>
                                  </p:stCondLst>
                                  <p:childTnLst>
                                    <p:set>
                                      <p:cBhvr>
                                        <p:cTn id="16" dur="1" fill="hold">
                                          <p:stCondLst>
                                            <p:cond delay="0"/>
                                          </p:stCondLst>
                                        </p:cTn>
                                        <p:tgtEl>
                                          <p:spTgt spid="1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4"/>
                                        </p:tgtEl>
                                        <p:attrNameLst>
                                          <p:attrName>style.visibility</p:attrName>
                                        </p:attrNameLst>
                                      </p:cBhvr>
                                      <p:to>
                                        <p:strVal val="visible"/>
                                      </p:to>
                                    </p:set>
                                    <p:animEffect transition="in" filter="fade">
                                      <p:cBhvr>
                                        <p:cTn id="21" dur="1000"/>
                                        <p:tgtEl>
                                          <p:spTgt spid="16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6"/>
                                        </p:tgtEl>
                                        <p:attrNameLst>
                                          <p:attrName>style.visibility</p:attrName>
                                        </p:attrNameLst>
                                      </p:cBhvr>
                                      <p:to>
                                        <p:strVal val="visible"/>
                                      </p:to>
                                    </p:set>
                                    <p:animEffect transition="in" filter="fade">
                                      <p:cBhvr>
                                        <p:cTn id="26" dur="1000"/>
                                        <p:tgtEl>
                                          <p:spTgt spid="1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1"/>
                                        </p:tgtEl>
                                        <p:attrNameLst>
                                          <p:attrName>style.visibility</p:attrName>
                                        </p:attrNameLst>
                                      </p:cBhvr>
                                      <p:to>
                                        <p:strVal val="visible"/>
                                      </p:to>
                                    </p:set>
                                    <p:animEffect transition="in" filter="fade">
                                      <p:cBhvr>
                                        <p:cTn id="31" dur="1000"/>
                                        <p:tgtEl>
                                          <p:spTgt spid="16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0"/>
                                        </p:tgtEl>
                                        <p:attrNameLst>
                                          <p:attrName>style.visibility</p:attrName>
                                        </p:attrNameLst>
                                      </p:cBhvr>
                                      <p:to>
                                        <p:strVal val="visible"/>
                                      </p:to>
                                    </p:set>
                                    <p:animEffect transition="in" filter="fade">
                                      <p:cBhvr>
                                        <p:cTn id="36" dur="1000"/>
                                        <p:tgtEl>
                                          <p:spTgt spid="16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2"/>
                                        </p:tgtEl>
                                        <p:attrNameLst>
                                          <p:attrName>style.visibility</p:attrName>
                                        </p:attrNameLst>
                                      </p:cBhvr>
                                      <p:to>
                                        <p:strVal val="visible"/>
                                      </p:to>
                                    </p:set>
                                    <p:animEffect transition="in" filter="fade">
                                      <p:cBhvr>
                                        <p:cTn id="41" dur="1000"/>
                                        <p:tgtEl>
                                          <p:spTgt spid="16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3"/>
                                        </p:tgtEl>
                                        <p:attrNameLst>
                                          <p:attrName>style.visibility</p:attrName>
                                        </p:attrNameLst>
                                      </p:cBhvr>
                                      <p:to>
                                        <p:strVal val="visible"/>
                                      </p:to>
                                    </p:set>
                                    <p:animEffect transition="in" filter="fade">
                                      <p:cBhvr>
                                        <p:cTn id="46" dur="5000"/>
                                        <p:tgtEl>
                                          <p:spTgt spid="16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0"/>
                                        </p:tgtEl>
                                        <p:attrNameLst>
                                          <p:attrName>style.visibility</p:attrName>
                                        </p:attrNameLst>
                                      </p:cBhvr>
                                      <p:to>
                                        <p:strVal val="visible"/>
                                      </p:to>
                                    </p:set>
                                    <p:animEffect transition="in" filter="fade">
                                      <p:cBhvr>
                                        <p:cTn id="51" dur="1000"/>
                                        <p:tgtEl>
                                          <p:spTgt spid="17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1"/>
                                        </p:tgtEl>
                                        <p:attrNameLst>
                                          <p:attrName>style.visibility</p:attrName>
                                        </p:attrNameLst>
                                      </p:cBhvr>
                                      <p:to>
                                        <p:strVal val="visible"/>
                                      </p:to>
                                    </p:set>
                                    <p:animEffect transition="in" filter="fade">
                                      <p:cBhvr>
                                        <p:cTn id="56" dur="1000"/>
                                        <p:tgtEl>
                                          <p:spTgt spid="17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72"/>
                                        </p:tgtEl>
                                        <p:attrNameLst>
                                          <p:attrName>style.visibility</p:attrName>
                                        </p:attrNameLst>
                                      </p:cBhvr>
                                      <p:to>
                                        <p:strVal val="visible"/>
                                      </p:to>
                                    </p:set>
                                    <p:animEffect transition="in" filter="fade">
                                      <p:cBhvr>
                                        <p:cTn id="61" dur="500"/>
                                        <p:tgtEl>
                                          <p:spTgt spid="17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10750"/>
                                  </p:stCondLst>
                                  <p:childTnLst>
                                    <p:set>
                                      <p:cBhvr>
                                        <p:cTn id="65" dur="1" fill="hold">
                                          <p:stCondLst>
                                            <p:cond delay="0"/>
                                          </p:stCondLst>
                                        </p:cTn>
                                        <p:tgtEl>
                                          <p:spTgt spid="172"/>
                                        </p:tgtEl>
                                        <p:attrNameLst>
                                          <p:attrName>style.visibility</p:attrName>
                                        </p:attrNameLst>
                                      </p:cBhvr>
                                      <p:to>
                                        <p:strVal val="visible"/>
                                      </p:to>
                                    </p:set>
                                    <p:animEffect transition="in" filter="fade">
                                      <p:cBhvr>
                                        <p:cTn id="66" dur="5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Google Shape;178;p6"/>
          <p:cNvSpPr>
            <a:spLocks noGrp="1" noEditPoints="1"/>
          </p:cNvSpPr>
          <p:nvPr>
            <p:ph type="ctrTitle"/>
          </p:nvPr>
        </p:nvSpPr>
        <p:spPr>
          <a:xfrm>
            <a:off x="1524000" y="1122363"/>
            <a:ext cx="9144000" cy="1985034"/>
          </a:xfrm>
          <a:prstGeom prst="rect">
            <a:avLst/>
          </a:prstGeom>
          <a:noFill/>
          <a:ln>
            <a:noFill/>
          </a:ln>
        </p:spPr>
        <p:txBody>
          <a:bodyPr spcFirstLastPara="1" wrap="square" lIns="91425" tIns="45700" rIns="91425" bIns="45700" anchor="b">
            <a:normAutofit/>
          </a:bodyPr>
          <a:lstStyle/>
          <a:p>
            <a:pPr marL="0" indent="0" algn="ctr" rtl="0">
              <a:lnSpc>
                <a:spcPct val="90000"/>
              </a:lnSpc>
              <a:spcBef>
                <a:spcPts val="0"/>
              </a:spcBef>
              <a:spcAft>
                <a:spcPts val="0"/>
              </a:spcAft>
              <a:buClr>
                <a:schemeClr val="dk1"/>
              </a:buClr>
              <a:buSzPts val="4800"/>
              <a:buFont typeface="Calibri"/>
              <a:buNone/>
            </a:pPr>
            <a:r>
              <a:rPr lang="en-US" sz="4800" b="1"/>
              <a:t>3 Card Poker</a:t>
            </a:r>
          </a:p>
        </p:txBody>
      </p:sp>
      <p:sp>
        <p:nvSpPr>
          <p:cNvPr id="179" name="Google Shape;179;p6"/>
          <p:cNvSpPr>
            <a:spLocks noGrp="1" noEditPoints="1"/>
          </p:cNvSpPr>
          <p:nvPr>
            <p:ph type="subTitle" idx="1"/>
          </p:nvPr>
        </p:nvSpPr>
        <p:spPr>
          <a:xfrm>
            <a:off x="1322717" y="3860830"/>
            <a:ext cx="9144000" cy="1655762"/>
          </a:xfrm>
          <a:prstGeom prst="rect">
            <a:avLst/>
          </a:prstGeom>
          <a:noFill/>
          <a:ln>
            <a:noFill/>
          </a:ln>
        </p:spPr>
        <p:txBody>
          <a:bodyPr spcFirstLastPara="1" wrap="square" lIns="91425" tIns="45700" rIns="91425" bIns="45700" anchor="t">
            <a:normAutofit/>
          </a:bodyPr>
          <a:lstStyle/>
          <a:p>
            <a:pPr marL="0" indent="0" algn="ctr" rtl="0">
              <a:lnSpc>
                <a:spcPct val="90000"/>
              </a:lnSpc>
              <a:spcBef>
                <a:spcPts val="0"/>
              </a:spcBef>
              <a:spcAft>
                <a:spcPts val="0"/>
              </a:spcAft>
              <a:buClr>
                <a:schemeClr val="dk1"/>
              </a:buClr>
              <a:buSzPts val="2400"/>
              <a:buNone/>
            </a:pPr>
            <a:r>
              <a:rPr lang="en-US"/>
              <a:t>                           </a:t>
            </a:r>
          </a:p>
        </p:txBody>
      </p:sp>
      <p:sp>
        <p:nvSpPr>
          <p:cNvPr id="180" name="Google Shape;180;p6"/>
          <p:cNvSpPr/>
          <p:nvPr/>
        </p:nvSpPr>
        <p:spPr>
          <a:xfrm>
            <a:off x="5425491" y="1253770"/>
            <a:ext cx="914400" cy="9144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oAutofit/>
          </a:bodyPr>
          <a:lstStyle/>
          <a:p>
            <a:pPr marL="0" marR="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81" name="Google Shape;181;p6"/>
          <p:cNvPicPr preferRelativeResize="0"/>
          <p:nvPr/>
        </p:nvPicPr>
        <p:blipFill>
          <a:blip r:embed="rId1">
            <a:alphaModFix/>
          </a:blip>
          <a:srcRect/>
          <a:stretch>
            <a:fillRect/>
          </a:stretch>
        </p:blipFill>
        <p:spPr>
          <a:xfrm>
            <a:off x="4648634" y="3044611"/>
            <a:ext cx="1084509" cy="1655762"/>
          </a:xfrm>
          <a:prstGeom prst="rect">
            <a:avLst/>
          </a:prstGeom>
          <a:noFill/>
          <a:ln>
            <a:noFill/>
          </a:ln>
        </p:spPr>
      </p:pic>
      <p:pic>
        <p:nvPicPr>
          <p:cNvPr id="182" name="Google Shape;182;p6"/>
          <p:cNvPicPr preferRelativeResize="0"/>
          <p:nvPr/>
        </p:nvPicPr>
        <p:blipFill>
          <a:blip r:embed="rId2">
            <a:alphaModFix/>
          </a:blip>
          <a:srcRect/>
          <a:stretch>
            <a:fillRect/>
          </a:stretch>
        </p:blipFill>
        <p:spPr>
          <a:xfrm>
            <a:off x="5506212" y="4604712"/>
            <a:ext cx="1179576" cy="1614640"/>
          </a:xfrm>
          <a:prstGeom prst="rect">
            <a:avLst/>
          </a:prstGeom>
          <a:noFill/>
          <a:ln>
            <a:noFill/>
          </a:ln>
        </p:spPr>
      </p:pic>
      <p:pic>
        <p:nvPicPr>
          <p:cNvPr id="183" name="Google Shape;183;p6"/>
          <p:cNvPicPr preferRelativeResize="0"/>
          <p:nvPr/>
        </p:nvPicPr>
        <p:blipFill>
          <a:blip r:embed="rId3">
            <a:alphaModFix/>
          </a:blip>
          <a:srcRect/>
          <a:stretch>
            <a:fillRect/>
          </a:stretch>
        </p:blipFill>
        <p:spPr>
          <a:xfrm>
            <a:off x="6096000" y="3044611"/>
            <a:ext cx="1439280" cy="2014991"/>
          </a:xfrm>
          <a:prstGeom prst="rect">
            <a:avLst/>
          </a:prstGeom>
          <a:noFill/>
          <a:ln>
            <a:noFill/>
          </a:ln>
        </p:spPr>
      </p:pic>
      <p:pic>
        <p:nvPicPr>
          <p:cNvPr id="184" name="Google Shape;184;p6"/>
          <p:cNvPicPr preferRelativeResize="0"/>
          <p:nvPr/>
        </p:nvPicPr>
        <p:blipFill>
          <a:blip r:embed="rId4">
            <a:alphaModFix/>
          </a:blip>
          <a:srcRect/>
          <a:stretch>
            <a:fillRect/>
          </a:stretch>
        </p:blipFill>
        <p:spPr>
          <a:xfrm>
            <a:off x="3947108" y="468231"/>
            <a:ext cx="1315049" cy="1748581"/>
          </a:xfrm>
          <a:prstGeom prst="rect">
            <a:avLst/>
          </a:prstGeom>
          <a:noFill/>
          <a:ln>
            <a:noFill/>
          </a:ln>
        </p:spPr>
      </p:pic>
      <p:pic>
        <p:nvPicPr>
          <p:cNvPr id="185" name="Google Shape;185;p6"/>
          <p:cNvPicPr preferRelativeResize="0"/>
          <p:nvPr/>
        </p:nvPicPr>
        <p:blipFill>
          <a:blip r:embed="rId5">
            <a:alphaModFix/>
          </a:blip>
          <a:srcRect/>
          <a:stretch>
            <a:fillRect/>
          </a:stretch>
        </p:blipFill>
        <p:spPr>
          <a:xfrm>
            <a:off x="10175900" y="3228553"/>
            <a:ext cx="1369159" cy="1847521"/>
          </a:xfrm>
          <a:prstGeom prst="rect">
            <a:avLst/>
          </a:prstGeom>
          <a:noFill/>
          <a:ln>
            <a:noFill/>
          </a:ln>
        </p:spPr>
      </p:pic>
      <p:pic>
        <p:nvPicPr>
          <p:cNvPr id="186" name="Google Shape;186;p6"/>
          <p:cNvPicPr preferRelativeResize="0"/>
          <p:nvPr/>
        </p:nvPicPr>
        <p:blipFill>
          <a:blip r:embed="rId6">
            <a:alphaModFix/>
          </a:blip>
          <a:srcRect/>
          <a:stretch>
            <a:fillRect/>
          </a:stretch>
        </p:blipFill>
        <p:spPr>
          <a:xfrm>
            <a:off x="8884790" y="3228553"/>
            <a:ext cx="1152011" cy="1647106"/>
          </a:xfrm>
          <a:prstGeom prst="rect">
            <a:avLst/>
          </a:prstGeom>
          <a:noFill/>
          <a:ln>
            <a:noFill/>
          </a:ln>
        </p:spPr>
      </p:pic>
      <p:pic>
        <p:nvPicPr>
          <p:cNvPr id="187" name="Google Shape;187;p6"/>
          <p:cNvPicPr preferRelativeResize="0"/>
          <p:nvPr/>
        </p:nvPicPr>
        <p:blipFill>
          <a:blip r:embed="rId7">
            <a:alphaModFix/>
          </a:blip>
          <a:srcRect/>
          <a:stretch>
            <a:fillRect/>
          </a:stretch>
        </p:blipFill>
        <p:spPr>
          <a:xfrm>
            <a:off x="9260006" y="4468779"/>
            <a:ext cx="1407993" cy="1886505"/>
          </a:xfrm>
          <a:prstGeom prst="rect">
            <a:avLst/>
          </a:prstGeom>
          <a:noFill/>
          <a:ln>
            <a:noFill/>
          </a:ln>
        </p:spPr>
      </p:pic>
      <p:pic>
        <p:nvPicPr>
          <p:cNvPr id="188" name="Google Shape;188;p6"/>
          <p:cNvPicPr preferRelativeResize="0"/>
          <p:nvPr/>
        </p:nvPicPr>
        <p:blipFill>
          <a:blip r:embed="rId8">
            <a:alphaModFix/>
          </a:blip>
          <a:srcRect/>
          <a:stretch>
            <a:fillRect/>
          </a:stretch>
        </p:blipFill>
        <p:spPr>
          <a:xfrm>
            <a:off x="473791" y="3493367"/>
            <a:ext cx="1442085" cy="2023225"/>
          </a:xfrm>
          <a:prstGeom prst="rect">
            <a:avLst/>
          </a:prstGeom>
          <a:noFill/>
          <a:ln>
            <a:noFill/>
          </a:ln>
        </p:spPr>
      </p:pic>
      <p:pic>
        <p:nvPicPr>
          <p:cNvPr id="189" name="Google Shape;189;p6"/>
          <p:cNvPicPr preferRelativeResize="0"/>
          <p:nvPr/>
        </p:nvPicPr>
        <p:blipFill>
          <a:blip r:embed="rId9">
            <a:alphaModFix/>
          </a:blip>
          <a:srcRect/>
          <a:stretch>
            <a:fillRect/>
          </a:stretch>
        </p:blipFill>
        <p:spPr>
          <a:xfrm>
            <a:off x="1599065" y="4468780"/>
            <a:ext cx="1233463" cy="1647106"/>
          </a:xfrm>
          <a:prstGeom prst="rect">
            <a:avLst/>
          </a:prstGeom>
          <a:noFill/>
          <a:ln>
            <a:noFill/>
          </a:ln>
        </p:spPr>
      </p:pic>
      <p:pic>
        <p:nvPicPr>
          <p:cNvPr id="190" name="Google Shape;190;p6"/>
          <p:cNvPicPr preferRelativeResize="0"/>
          <p:nvPr/>
        </p:nvPicPr>
        <p:blipFill>
          <a:blip r:embed="rId10">
            <a:alphaModFix/>
          </a:blip>
          <a:srcRect/>
          <a:stretch>
            <a:fillRect/>
          </a:stretch>
        </p:blipFill>
        <p:spPr>
          <a:xfrm>
            <a:off x="1599065" y="2782795"/>
            <a:ext cx="1233463" cy="1421143"/>
          </a:xfrm>
          <a:prstGeom prst="rect">
            <a:avLst/>
          </a:prstGeom>
          <a:noFill/>
          <a:ln>
            <a:noFill/>
          </a:ln>
        </p:spPr>
      </p:pic>
      <p:pic>
        <p:nvPicPr>
          <p:cNvPr id="191" name="Google Shape;191;p6"/>
          <p:cNvPicPr preferRelativeResize="0"/>
          <p:nvPr/>
        </p:nvPicPr>
        <p:blipFill>
          <a:blip r:embed="rId11">
            <a:alphaModFix/>
          </a:blip>
          <a:srcRect/>
          <a:stretch>
            <a:fillRect/>
          </a:stretch>
        </p:blipFill>
        <p:spPr>
          <a:xfrm>
            <a:off x="5045898" y="500512"/>
            <a:ext cx="1374489" cy="1957827"/>
          </a:xfrm>
          <a:prstGeom prst="rect">
            <a:avLst/>
          </a:prstGeom>
          <a:noFill/>
          <a:ln>
            <a:noFill/>
          </a:ln>
        </p:spPr>
      </p:pic>
      <p:pic>
        <p:nvPicPr>
          <p:cNvPr id="192" name="Google Shape;192;p6"/>
          <p:cNvPicPr preferRelativeResize="0"/>
          <p:nvPr/>
        </p:nvPicPr>
        <p:blipFill>
          <a:blip r:embed="rId12">
            <a:alphaModFix/>
          </a:blip>
          <a:srcRect/>
          <a:stretch>
            <a:fillRect/>
          </a:stretch>
        </p:blipFill>
        <p:spPr>
          <a:xfrm>
            <a:off x="6583721" y="452852"/>
            <a:ext cx="1267128" cy="1760577"/>
          </a:xfrm>
          <a:prstGeom prst="rect">
            <a:avLst/>
          </a:prstGeom>
          <a:noFill/>
          <a:ln>
            <a:noFill/>
          </a:ln>
        </p:spPr>
      </p:pic>
      <p:sp>
        <p:nvSpPr>
          <p:cNvPr id="193" name="Google Shape;193;p6"/>
          <p:cNvSpPr txBox="1"/>
          <p:nvPr/>
        </p:nvSpPr>
        <p:spPr>
          <a:xfrm>
            <a:off x="8622332" y="500512"/>
            <a:ext cx="1676929" cy="1812717"/>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2800" b="1">
                <a:solidFill>
                  <a:schemeClr val="dk1"/>
                </a:solidFill>
                <a:latin typeface="Comic Sans MS"/>
                <a:ea typeface="Comic Sans MS"/>
                <a:cs typeface="Comic Sans MS"/>
                <a:sym typeface="Comic Sans MS"/>
              </a:rPr>
              <a:t>Player 1 </a:t>
            </a:r>
          </a:p>
          <a:p>
            <a:pPr marL="0" marR="0" indent="0" algn="ctr" rtl="0">
              <a:spcBef>
                <a:spcPts val="0"/>
              </a:spcBef>
              <a:spcAft>
                <a:spcPts val="0"/>
              </a:spcAft>
              <a:buNone/>
            </a:pPr>
            <a:r>
              <a:rPr lang="en-US" sz="2800" b="1">
                <a:solidFill>
                  <a:schemeClr val="dk1"/>
                </a:solidFill>
                <a:latin typeface="Comic Sans MS"/>
                <a:ea typeface="Comic Sans MS"/>
                <a:cs typeface="Comic Sans MS"/>
                <a:sym typeface="Comic Sans MS"/>
              </a:rPr>
              <a:t>With a             Pair Won    </a:t>
            </a:r>
          </a:p>
        </p:txBody>
      </p:sp>
    </p:spTree>
  </p:cSld>
  <p:clrMapOvr>
    <a:masterClrMapping/>
  </p:clrMapOvr>
  <mc:AlternateContent xmlns:mc="http://schemas.openxmlformats.org/markup-compatibility/2006">
    <mc:Choice xmlns:p14="http://schemas.microsoft.com/office/powerpoint/2010/main" Requires="p14">
      <p:transition spd="slow" p14:dur="4750" advClick="0" advTm="9000">
        <p14:prism isContent="1"/>
      </p:transition>
    </mc:Choice>
    <mc:Fallback>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500"/>
                                        <p:tgtEl>
                                          <p:spTgt spid="18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0"/>
                                        </p:tgtEl>
                                        <p:attrNameLst>
                                          <p:attrName>style.visibility</p:attrName>
                                        </p:attrNameLst>
                                      </p:cBhvr>
                                      <p:to>
                                        <p:strVal val="visible"/>
                                      </p:to>
                                    </p:set>
                                    <p:anim calcmode="lin" valueType="num">
                                      <p:cBhvr additive="base">
                                        <p:cTn id="12" dur="1000"/>
                                        <p:tgtEl>
                                          <p:spTgt spid="18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3000"/>
                                  </p:stCondLst>
                                  <p:childTnLst>
                                    <p:set>
                                      <p:cBhvr>
                                        <p:cTn id="16" dur="1" fill="hold">
                                          <p:stCondLst>
                                            <p:cond delay="0"/>
                                          </p:stCondLst>
                                        </p:cTn>
                                        <p:tgtEl>
                                          <p:spTgt spid="1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10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7"/>
                                        </p:tgtEl>
                                        <p:attrNameLst>
                                          <p:attrName>style.visibility</p:attrName>
                                        </p:attrNameLst>
                                      </p:cBhvr>
                                      <p:to>
                                        <p:strVal val="visible"/>
                                      </p:to>
                                    </p:set>
                                    <p:animEffect transition="in" filter="fade">
                                      <p:cBhvr>
                                        <p:cTn id="26" dur="1000"/>
                                        <p:tgtEl>
                                          <p:spTgt spid="18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2"/>
                                        </p:tgtEl>
                                        <p:attrNameLst>
                                          <p:attrName>style.visibility</p:attrName>
                                        </p:attrNameLst>
                                      </p:cBhvr>
                                      <p:to>
                                        <p:strVal val="visible"/>
                                      </p:to>
                                    </p:set>
                                    <p:animEffect transition="in" filter="fade">
                                      <p:cBhvr>
                                        <p:cTn id="31" dur="1000"/>
                                        <p:tgtEl>
                                          <p:spTgt spid="18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1"/>
                                        </p:tgtEl>
                                        <p:attrNameLst>
                                          <p:attrName>style.visibility</p:attrName>
                                        </p:attrNameLst>
                                      </p:cBhvr>
                                      <p:to>
                                        <p:strVal val="visible"/>
                                      </p:to>
                                    </p:set>
                                    <p:animEffect transition="in" filter="fade">
                                      <p:cBhvr>
                                        <p:cTn id="36" dur="1000"/>
                                        <p:tgtEl>
                                          <p:spTgt spid="18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3"/>
                                        </p:tgtEl>
                                        <p:attrNameLst>
                                          <p:attrName>style.visibility</p:attrName>
                                        </p:attrNameLst>
                                      </p:cBhvr>
                                      <p:to>
                                        <p:strVal val="visible"/>
                                      </p:to>
                                    </p:set>
                                    <p:animEffect transition="in" filter="fade">
                                      <p:cBhvr>
                                        <p:cTn id="41" dur="1000"/>
                                        <p:tgtEl>
                                          <p:spTgt spid="18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4"/>
                                        </p:tgtEl>
                                        <p:attrNameLst>
                                          <p:attrName>style.visibility</p:attrName>
                                        </p:attrNameLst>
                                      </p:cBhvr>
                                      <p:to>
                                        <p:strVal val="visible"/>
                                      </p:to>
                                    </p:set>
                                    <p:animEffect transition="in" filter="fade">
                                      <p:cBhvr>
                                        <p:cTn id="46" dur="5000"/>
                                        <p:tgtEl>
                                          <p:spTgt spid="18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1"/>
                                        </p:tgtEl>
                                        <p:attrNameLst>
                                          <p:attrName>style.visibility</p:attrName>
                                        </p:attrNameLst>
                                      </p:cBhvr>
                                      <p:to>
                                        <p:strVal val="visible"/>
                                      </p:to>
                                    </p:set>
                                    <p:animEffect transition="in" filter="fade">
                                      <p:cBhvr>
                                        <p:cTn id="51" dur="1000"/>
                                        <p:tgtEl>
                                          <p:spTgt spid="19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2"/>
                                        </p:tgtEl>
                                        <p:attrNameLst>
                                          <p:attrName>style.visibility</p:attrName>
                                        </p:attrNameLst>
                                      </p:cBhvr>
                                      <p:to>
                                        <p:strVal val="visible"/>
                                      </p:to>
                                    </p:set>
                                    <p:animEffect transition="in" filter="fade">
                                      <p:cBhvr>
                                        <p:cTn id="56" dur="1000"/>
                                        <p:tgtEl>
                                          <p:spTgt spid="19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3"/>
                                        </p:tgtEl>
                                        <p:attrNameLst>
                                          <p:attrName>style.visibility</p:attrName>
                                        </p:attrNameLst>
                                      </p:cBhvr>
                                      <p:to>
                                        <p:strVal val="visible"/>
                                      </p:to>
                                    </p:set>
                                    <p:animEffect transition="in" filter="fade">
                                      <p:cBhvr>
                                        <p:cTn id="61" dur="500"/>
                                        <p:tgtEl>
                                          <p:spTgt spid="19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10750"/>
                                  </p:stCondLst>
                                  <p:childTnLst>
                                    <p:set>
                                      <p:cBhvr>
                                        <p:cTn id="65" dur="1" fill="hold">
                                          <p:stCondLst>
                                            <p:cond delay="0"/>
                                          </p:stCondLst>
                                        </p:cTn>
                                        <p:tgtEl>
                                          <p:spTgt spid="193"/>
                                        </p:tgtEl>
                                        <p:attrNameLst>
                                          <p:attrName>style.visibility</p:attrName>
                                        </p:attrNameLst>
                                      </p:cBhvr>
                                      <p:to>
                                        <p:strVal val="visible"/>
                                      </p:to>
                                    </p:set>
                                    <p:animEffect transition="in" filter="fade">
                                      <p:cBhvr>
                                        <p:cTn id="66" dur="5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Google Shape;199;p7"/>
          <p:cNvSpPr>
            <a:spLocks noGrp="1" noEditPoints="1"/>
          </p:cNvSpPr>
          <p:nvPr>
            <p:ph type="ctrTitle"/>
          </p:nvPr>
        </p:nvSpPr>
        <p:spPr>
          <a:xfrm>
            <a:off x="1524000" y="1122363"/>
            <a:ext cx="9144000" cy="1985034"/>
          </a:xfrm>
          <a:prstGeom prst="rect">
            <a:avLst/>
          </a:prstGeom>
          <a:noFill/>
          <a:ln>
            <a:noFill/>
          </a:ln>
        </p:spPr>
        <p:txBody>
          <a:bodyPr spcFirstLastPara="1" wrap="square" lIns="91425" tIns="45700" rIns="91425" bIns="45700" anchor="b">
            <a:normAutofit/>
          </a:bodyPr>
          <a:lstStyle/>
          <a:p>
            <a:pPr marL="0" indent="0" algn="ctr" rtl="0">
              <a:lnSpc>
                <a:spcPct val="90000"/>
              </a:lnSpc>
              <a:spcBef>
                <a:spcPts val="0"/>
              </a:spcBef>
              <a:spcAft>
                <a:spcPts val="0"/>
              </a:spcAft>
              <a:buClr>
                <a:schemeClr val="dk1"/>
              </a:buClr>
              <a:buSzPts val="4800"/>
              <a:buFont typeface="Calibri"/>
              <a:buNone/>
            </a:pPr>
            <a:r>
              <a:rPr lang="en-US" sz="4800" b="1"/>
              <a:t>3 Card Poker</a:t>
            </a:r>
          </a:p>
        </p:txBody>
      </p:sp>
      <p:sp>
        <p:nvSpPr>
          <p:cNvPr id="200" name="Google Shape;200;p7"/>
          <p:cNvSpPr>
            <a:spLocks noGrp="1" noEditPoints="1"/>
          </p:cNvSpPr>
          <p:nvPr>
            <p:ph type="subTitle" idx="1"/>
          </p:nvPr>
        </p:nvSpPr>
        <p:spPr>
          <a:xfrm>
            <a:off x="1322717" y="3860830"/>
            <a:ext cx="9144000" cy="1655762"/>
          </a:xfrm>
          <a:prstGeom prst="rect">
            <a:avLst/>
          </a:prstGeom>
          <a:noFill/>
          <a:ln>
            <a:noFill/>
          </a:ln>
        </p:spPr>
        <p:txBody>
          <a:bodyPr spcFirstLastPara="1" wrap="square" lIns="91425" tIns="45700" rIns="91425" bIns="45700" anchor="t">
            <a:normAutofit/>
          </a:bodyPr>
          <a:lstStyle/>
          <a:p>
            <a:pPr marL="0" indent="0" algn="ctr" rtl="0">
              <a:lnSpc>
                <a:spcPct val="90000"/>
              </a:lnSpc>
              <a:spcBef>
                <a:spcPts val="0"/>
              </a:spcBef>
              <a:spcAft>
                <a:spcPts val="0"/>
              </a:spcAft>
              <a:buClr>
                <a:schemeClr val="dk1"/>
              </a:buClr>
              <a:buSzPts val="2400"/>
              <a:buNone/>
            </a:pPr>
            <a:r>
              <a:rPr lang="en-US"/>
              <a:t>                           </a:t>
            </a:r>
          </a:p>
        </p:txBody>
      </p:sp>
      <p:pic>
        <p:nvPicPr>
          <p:cNvPr id="201" name="Google Shape;201;p7"/>
          <p:cNvPicPr preferRelativeResize="0"/>
          <p:nvPr/>
        </p:nvPicPr>
        <p:blipFill>
          <a:blip r:embed="rId1">
            <a:alphaModFix/>
          </a:blip>
          <a:srcRect/>
          <a:stretch>
            <a:fillRect/>
          </a:stretch>
        </p:blipFill>
        <p:spPr>
          <a:xfrm>
            <a:off x="4426424" y="3351419"/>
            <a:ext cx="1351582" cy="1810922"/>
          </a:xfrm>
          <a:prstGeom prst="rect">
            <a:avLst/>
          </a:prstGeom>
          <a:noFill/>
          <a:ln>
            <a:noFill/>
          </a:ln>
        </p:spPr>
      </p:pic>
      <p:pic>
        <p:nvPicPr>
          <p:cNvPr id="202" name="Google Shape;202;p7"/>
          <p:cNvPicPr preferRelativeResize="0"/>
          <p:nvPr/>
        </p:nvPicPr>
        <p:blipFill>
          <a:blip r:embed="rId2">
            <a:alphaModFix/>
          </a:blip>
          <a:srcRect/>
          <a:stretch>
            <a:fillRect/>
          </a:stretch>
        </p:blipFill>
        <p:spPr>
          <a:xfrm>
            <a:off x="8090641" y="3429000"/>
            <a:ext cx="1233463" cy="1847520"/>
          </a:xfrm>
          <a:prstGeom prst="rect">
            <a:avLst/>
          </a:prstGeom>
          <a:noFill/>
          <a:ln>
            <a:noFill/>
          </a:ln>
        </p:spPr>
      </p:pic>
      <p:sp>
        <p:nvSpPr>
          <p:cNvPr id="203" name="Google Shape;203;p7"/>
          <p:cNvSpPr txBox="1"/>
          <p:nvPr/>
        </p:nvSpPr>
        <p:spPr>
          <a:xfrm>
            <a:off x="8622332" y="500512"/>
            <a:ext cx="1676929" cy="1755871"/>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600" b="1">
                <a:solidFill>
                  <a:schemeClr val="dk1"/>
                </a:solidFill>
                <a:latin typeface="Comic Sans MS"/>
                <a:ea typeface="Comic Sans MS"/>
                <a:cs typeface="Comic Sans MS"/>
                <a:sym typeface="Comic Sans MS"/>
              </a:rPr>
              <a:t>Dealer </a:t>
            </a:r>
          </a:p>
          <a:p>
            <a:pPr marL="0" marR="0" indent="0" algn="ctr" rtl="0">
              <a:spcBef>
                <a:spcPts val="0"/>
              </a:spcBef>
              <a:spcAft>
                <a:spcPts val="0"/>
              </a:spcAft>
              <a:buNone/>
            </a:pPr>
            <a:r>
              <a:rPr lang="en-US" sz="3600" b="1">
                <a:solidFill>
                  <a:schemeClr val="dk1"/>
                </a:solidFill>
                <a:latin typeface="Comic Sans MS"/>
                <a:ea typeface="Comic Sans MS"/>
                <a:cs typeface="Comic Sans MS"/>
                <a:sym typeface="Comic Sans MS"/>
              </a:rPr>
              <a:t>Has            Flush</a:t>
            </a:r>
            <a:r>
              <a:rPr lang="en-US" sz="2800" b="1">
                <a:solidFill>
                  <a:schemeClr val="dk1"/>
                </a:solidFill>
                <a:latin typeface="Comic Sans MS"/>
                <a:ea typeface="Comic Sans MS"/>
                <a:cs typeface="Comic Sans MS"/>
                <a:sym typeface="Comic Sans MS"/>
              </a:rPr>
              <a:t>     </a:t>
            </a:r>
          </a:p>
        </p:txBody>
      </p:sp>
      <p:pic>
        <p:nvPicPr>
          <p:cNvPr id="204" name="Google Shape;204;p7"/>
          <p:cNvPicPr preferRelativeResize="0"/>
          <p:nvPr/>
        </p:nvPicPr>
        <p:blipFill>
          <a:blip r:embed="rId3">
            <a:alphaModFix/>
          </a:blip>
          <a:srcRect/>
          <a:stretch>
            <a:fillRect/>
          </a:stretch>
        </p:blipFill>
        <p:spPr>
          <a:xfrm>
            <a:off x="934212" y="3241299"/>
            <a:ext cx="1179576" cy="1725704"/>
          </a:xfrm>
          <a:prstGeom prst="rect">
            <a:avLst/>
          </a:prstGeom>
          <a:noFill/>
          <a:ln>
            <a:noFill/>
          </a:ln>
        </p:spPr>
      </p:pic>
      <p:pic>
        <p:nvPicPr>
          <p:cNvPr id="205" name="Google Shape;205;p7"/>
          <p:cNvPicPr preferRelativeResize="0"/>
          <p:nvPr/>
        </p:nvPicPr>
        <p:blipFill>
          <a:blip r:embed="rId4">
            <a:alphaModFix/>
          </a:blip>
          <a:srcRect/>
          <a:stretch>
            <a:fillRect/>
          </a:stretch>
        </p:blipFill>
        <p:spPr>
          <a:xfrm>
            <a:off x="5159171" y="554506"/>
            <a:ext cx="1237669" cy="1704729"/>
          </a:xfrm>
          <a:prstGeom prst="rect">
            <a:avLst/>
          </a:prstGeom>
          <a:noFill/>
          <a:ln>
            <a:noFill/>
          </a:ln>
        </p:spPr>
      </p:pic>
      <p:pic>
        <p:nvPicPr>
          <p:cNvPr id="206" name="Google Shape;206;p7"/>
          <p:cNvPicPr preferRelativeResize="0"/>
          <p:nvPr/>
        </p:nvPicPr>
        <p:blipFill>
          <a:blip r:embed="rId5">
            <a:alphaModFix/>
          </a:blip>
          <a:srcRect/>
          <a:stretch>
            <a:fillRect/>
          </a:stretch>
        </p:blipFill>
        <p:spPr>
          <a:xfrm>
            <a:off x="6499709" y="554506"/>
            <a:ext cx="1358654" cy="1746003"/>
          </a:xfrm>
          <a:prstGeom prst="rect">
            <a:avLst/>
          </a:prstGeom>
          <a:noFill/>
          <a:ln>
            <a:noFill/>
          </a:ln>
        </p:spPr>
      </p:pic>
      <p:pic>
        <p:nvPicPr>
          <p:cNvPr id="207" name="Google Shape;207;p7"/>
          <p:cNvPicPr preferRelativeResize="0"/>
          <p:nvPr/>
        </p:nvPicPr>
        <p:blipFill>
          <a:blip r:embed="rId6">
            <a:alphaModFix/>
          </a:blip>
          <a:srcRect/>
          <a:stretch>
            <a:fillRect/>
          </a:stretch>
        </p:blipFill>
        <p:spPr>
          <a:xfrm>
            <a:off x="2113788" y="3351419"/>
            <a:ext cx="1201800" cy="1714147"/>
          </a:xfrm>
          <a:prstGeom prst="rect">
            <a:avLst/>
          </a:prstGeom>
          <a:noFill/>
          <a:ln>
            <a:noFill/>
          </a:ln>
        </p:spPr>
      </p:pic>
      <p:pic>
        <p:nvPicPr>
          <p:cNvPr id="208" name="Google Shape;208;p7"/>
          <p:cNvPicPr preferRelativeResize="0"/>
          <p:nvPr/>
        </p:nvPicPr>
        <p:blipFill>
          <a:blip r:embed="rId7">
            <a:alphaModFix/>
          </a:blip>
          <a:srcRect/>
          <a:stretch>
            <a:fillRect/>
          </a:stretch>
        </p:blipFill>
        <p:spPr>
          <a:xfrm>
            <a:off x="5894717" y="3686328"/>
            <a:ext cx="1301807" cy="1761268"/>
          </a:xfrm>
          <a:prstGeom prst="rect">
            <a:avLst/>
          </a:prstGeom>
          <a:noFill/>
          <a:ln>
            <a:noFill/>
          </a:ln>
        </p:spPr>
      </p:pic>
      <p:pic>
        <p:nvPicPr>
          <p:cNvPr id="209" name="Google Shape;209;p7"/>
          <p:cNvPicPr preferRelativeResize="0"/>
          <p:nvPr/>
        </p:nvPicPr>
        <p:blipFill>
          <a:blip r:embed="rId8">
            <a:alphaModFix/>
          </a:blip>
          <a:srcRect/>
          <a:stretch>
            <a:fillRect/>
          </a:stretch>
        </p:blipFill>
        <p:spPr>
          <a:xfrm>
            <a:off x="9199583" y="2958413"/>
            <a:ext cx="1267135" cy="1804834"/>
          </a:xfrm>
          <a:prstGeom prst="rect">
            <a:avLst/>
          </a:prstGeom>
          <a:noFill/>
          <a:ln>
            <a:noFill/>
          </a:ln>
        </p:spPr>
      </p:pic>
      <p:pic>
        <p:nvPicPr>
          <p:cNvPr id="210" name="Google Shape;210;p7"/>
          <p:cNvPicPr preferRelativeResize="0"/>
          <p:nvPr/>
        </p:nvPicPr>
        <p:blipFill>
          <a:blip r:embed="rId9">
            <a:alphaModFix/>
          </a:blip>
          <a:srcRect/>
          <a:stretch>
            <a:fillRect/>
          </a:stretch>
        </p:blipFill>
        <p:spPr>
          <a:xfrm>
            <a:off x="1645211" y="4090574"/>
            <a:ext cx="1436502" cy="1752859"/>
          </a:xfrm>
          <a:prstGeom prst="rect">
            <a:avLst/>
          </a:prstGeom>
          <a:noFill/>
          <a:ln>
            <a:noFill/>
          </a:ln>
        </p:spPr>
      </p:pic>
      <p:pic>
        <p:nvPicPr>
          <p:cNvPr id="211" name="Google Shape;211;p7"/>
          <p:cNvPicPr preferRelativeResize="0"/>
          <p:nvPr/>
        </p:nvPicPr>
        <p:blipFill>
          <a:blip r:embed="rId10">
            <a:alphaModFix/>
          </a:blip>
          <a:srcRect/>
          <a:stretch>
            <a:fillRect/>
          </a:stretch>
        </p:blipFill>
        <p:spPr>
          <a:xfrm>
            <a:off x="5192942" y="4352760"/>
            <a:ext cx="1352679" cy="1772985"/>
          </a:xfrm>
          <a:prstGeom prst="rect">
            <a:avLst/>
          </a:prstGeom>
          <a:noFill/>
          <a:ln>
            <a:noFill/>
          </a:ln>
        </p:spPr>
      </p:pic>
      <p:pic>
        <p:nvPicPr>
          <p:cNvPr id="212" name="Google Shape;212;p7"/>
          <p:cNvPicPr preferRelativeResize="0"/>
          <p:nvPr/>
        </p:nvPicPr>
        <p:blipFill>
          <a:blip r:embed="rId11">
            <a:alphaModFix/>
          </a:blip>
          <a:srcRect/>
          <a:stretch>
            <a:fillRect/>
          </a:stretch>
        </p:blipFill>
        <p:spPr>
          <a:xfrm>
            <a:off x="8987929" y="4532954"/>
            <a:ext cx="1311332" cy="1758156"/>
          </a:xfrm>
          <a:prstGeom prst="rect">
            <a:avLst/>
          </a:prstGeom>
          <a:noFill/>
          <a:ln>
            <a:noFill/>
          </a:ln>
        </p:spPr>
      </p:pic>
      <p:pic>
        <p:nvPicPr>
          <p:cNvPr id="213" name="Google Shape;213;p7"/>
          <p:cNvPicPr preferRelativeResize="0"/>
          <p:nvPr/>
        </p:nvPicPr>
        <p:blipFill>
          <a:blip r:embed="rId12">
            <a:alphaModFix/>
          </a:blip>
          <a:srcRect/>
          <a:stretch>
            <a:fillRect/>
          </a:stretch>
        </p:blipFill>
        <p:spPr>
          <a:xfrm>
            <a:off x="3825517" y="500512"/>
            <a:ext cx="1201814" cy="1582438"/>
          </a:xfrm>
          <a:prstGeom prst="rect">
            <a:avLst/>
          </a:prstGeom>
          <a:noFill/>
          <a:ln>
            <a:noFill/>
          </a:ln>
        </p:spPr>
      </p:pic>
      <p:sp>
        <p:nvSpPr>
          <p:cNvPr id="214" name="Google Shape;214;p7"/>
          <p:cNvSpPr txBox="1"/>
          <p:nvPr/>
        </p:nvSpPr>
        <p:spPr>
          <a:xfrm>
            <a:off x="644434" y="853440"/>
            <a:ext cx="1719028" cy="1331208"/>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4000" b="1" i="1">
                <a:solidFill>
                  <a:srgbClr val="0070C0"/>
                </a:solidFill>
                <a:latin typeface="Comic Sans MS"/>
                <a:ea typeface="Comic Sans MS"/>
                <a:cs typeface="Comic Sans MS"/>
                <a:sym typeface="Comic Sans MS"/>
              </a:rPr>
              <a:t>Pick a</a:t>
            </a:r>
          </a:p>
          <a:p>
            <a:pPr marL="0" marR="0" indent="0" algn="l" rtl="0">
              <a:spcBef>
                <a:spcPts val="0"/>
              </a:spcBef>
              <a:spcAft>
                <a:spcPts val="0"/>
              </a:spcAft>
              <a:buNone/>
            </a:pPr>
            <a:r>
              <a:rPr lang="en-US" sz="4000" b="1" i="1">
                <a:solidFill>
                  <a:srgbClr val="0070C0"/>
                </a:solidFill>
                <a:latin typeface="Comic Sans MS"/>
                <a:ea typeface="Comic Sans MS"/>
                <a:cs typeface="Comic Sans MS"/>
                <a:sym typeface="Comic Sans MS"/>
              </a:rPr>
              <a:t>Player</a:t>
            </a:r>
          </a:p>
        </p:txBody>
      </p:sp>
      <p:sp>
        <p:nvSpPr>
          <p:cNvPr id="215" name="Google Shape;215;p7"/>
          <p:cNvSpPr txBox="1"/>
          <p:nvPr/>
        </p:nvSpPr>
        <p:spPr>
          <a:xfrm>
            <a:off x="644434" y="5239252"/>
            <a:ext cx="761085" cy="825737"/>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4800" b="1" i="1">
                <a:solidFill>
                  <a:srgbClr val="0070C0"/>
                </a:solidFill>
                <a:latin typeface="Calibri"/>
                <a:ea typeface="Calibri"/>
                <a:cs typeface="Calibri"/>
                <a:sym typeface="Calibri"/>
              </a:rPr>
              <a:t>1</a:t>
            </a:r>
            <a:endParaRPr sz="4400" b="1" i="1">
              <a:solidFill>
                <a:srgbClr val="0070C0"/>
              </a:solidFill>
              <a:latin typeface="Calibri"/>
              <a:ea typeface="Calibri"/>
              <a:cs typeface="Calibri"/>
              <a:sym typeface="Calibri"/>
            </a:endParaRPr>
          </a:p>
        </p:txBody>
      </p:sp>
      <p:sp>
        <p:nvSpPr>
          <p:cNvPr id="216" name="Google Shape;216;p7"/>
          <p:cNvSpPr txBox="1"/>
          <p:nvPr/>
        </p:nvSpPr>
        <p:spPr>
          <a:xfrm>
            <a:off x="3555280" y="5065566"/>
            <a:ext cx="714390" cy="917524"/>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5400" b="1" i="1">
                <a:solidFill>
                  <a:srgbClr val="0070C0"/>
                </a:solidFill>
                <a:latin typeface="Calibri"/>
                <a:ea typeface="Calibri"/>
                <a:cs typeface="Calibri"/>
                <a:sym typeface="Calibri"/>
              </a:rPr>
              <a:t>2</a:t>
            </a:r>
            <a:endParaRPr sz="4800" b="1" i="1">
              <a:solidFill>
                <a:srgbClr val="0070C0"/>
              </a:solidFill>
              <a:latin typeface="Calibri"/>
              <a:ea typeface="Calibri"/>
              <a:cs typeface="Calibri"/>
              <a:sym typeface="Calibri"/>
            </a:endParaRPr>
          </a:p>
        </p:txBody>
      </p:sp>
      <p:sp>
        <p:nvSpPr>
          <p:cNvPr id="217" name="Google Shape;217;p7"/>
          <p:cNvSpPr txBox="1"/>
          <p:nvPr/>
        </p:nvSpPr>
        <p:spPr>
          <a:xfrm>
            <a:off x="7544855" y="5162341"/>
            <a:ext cx="842510" cy="917524"/>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5400" b="1" i="1">
                <a:solidFill>
                  <a:srgbClr val="0070C0"/>
                </a:solidFill>
                <a:latin typeface="Calibri"/>
                <a:ea typeface="Calibri"/>
                <a:cs typeface="Calibri"/>
                <a:sym typeface="Calibri"/>
              </a:rPr>
              <a:t>3</a:t>
            </a:r>
            <a:endParaRPr sz="4400" b="1" i="1">
              <a:solidFill>
                <a:srgbClr val="0070C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0">
        <p14:warp dir="in"/>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125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Google Shape;223;p8"/>
          <p:cNvSpPr>
            <a:spLocks noGrp="1" noEditPoints="1"/>
          </p:cNvSpPr>
          <p:nvPr>
            <p:ph type="ctrTitle"/>
          </p:nvPr>
        </p:nvSpPr>
        <p:spPr>
          <a:xfrm>
            <a:off x="1524000" y="1122363"/>
            <a:ext cx="9144000" cy="1985034"/>
          </a:xfrm>
          <a:prstGeom prst="rect">
            <a:avLst/>
          </a:prstGeom>
          <a:noFill/>
          <a:ln>
            <a:noFill/>
          </a:ln>
        </p:spPr>
        <p:txBody>
          <a:bodyPr spcFirstLastPara="1" wrap="square" lIns="91425" tIns="45700" rIns="91425" bIns="45700" anchor="b">
            <a:normAutofit/>
          </a:bodyPr>
          <a:lstStyle/>
          <a:p>
            <a:pPr marL="0" indent="0" algn="ctr" rtl="0">
              <a:lnSpc>
                <a:spcPct val="90000"/>
              </a:lnSpc>
              <a:spcBef>
                <a:spcPts val="0"/>
              </a:spcBef>
              <a:spcAft>
                <a:spcPts val="0"/>
              </a:spcAft>
              <a:buClr>
                <a:schemeClr val="dk1"/>
              </a:buClr>
              <a:buSzPts val="4800"/>
              <a:buFont typeface="Calibri"/>
              <a:buNone/>
            </a:pPr>
            <a:r>
              <a:rPr lang="en-US" sz="4800" b="1"/>
              <a:t>3 Card Poker</a:t>
            </a:r>
          </a:p>
        </p:txBody>
      </p:sp>
      <p:sp>
        <p:nvSpPr>
          <p:cNvPr id="224" name="Google Shape;224;p8"/>
          <p:cNvSpPr>
            <a:spLocks noGrp="1" noEditPoints="1"/>
          </p:cNvSpPr>
          <p:nvPr>
            <p:ph type="subTitle" idx="1"/>
          </p:nvPr>
        </p:nvSpPr>
        <p:spPr>
          <a:xfrm>
            <a:off x="1322717" y="3860830"/>
            <a:ext cx="9144000" cy="1655762"/>
          </a:xfrm>
          <a:prstGeom prst="rect">
            <a:avLst/>
          </a:prstGeom>
          <a:noFill/>
          <a:ln>
            <a:noFill/>
          </a:ln>
        </p:spPr>
        <p:txBody>
          <a:bodyPr spcFirstLastPara="1" wrap="square" lIns="91425" tIns="45700" rIns="91425" bIns="45700" anchor="t">
            <a:normAutofit/>
          </a:bodyPr>
          <a:lstStyle/>
          <a:p>
            <a:pPr marL="0" indent="0" algn="ctr" rtl="0">
              <a:lnSpc>
                <a:spcPct val="90000"/>
              </a:lnSpc>
              <a:spcBef>
                <a:spcPts val="0"/>
              </a:spcBef>
              <a:spcAft>
                <a:spcPts val="0"/>
              </a:spcAft>
              <a:buClr>
                <a:schemeClr val="dk1"/>
              </a:buClr>
              <a:buSzPts val="2400"/>
              <a:buNone/>
            </a:pPr>
            <a:r>
              <a:rPr lang="en-US"/>
              <a:t>                           </a:t>
            </a:r>
          </a:p>
        </p:txBody>
      </p:sp>
      <p:pic>
        <p:nvPicPr>
          <p:cNvPr id="225" name="Google Shape;225;p8" descr="A card with a number of hearts&#10;&#10;AI-generated content may be incorrect."/>
          <p:cNvPicPr preferRelativeResize="0"/>
          <p:nvPr/>
        </p:nvPicPr>
        <p:blipFill>
          <a:blip r:embed="rId1">
            <a:alphaModFix/>
          </a:blip>
          <a:srcRect/>
          <a:stretch>
            <a:fillRect/>
          </a:stretch>
        </p:blipFill>
        <p:spPr>
          <a:xfrm>
            <a:off x="-2626386" y="3623014"/>
            <a:ext cx="1082256" cy="1537660"/>
          </a:xfrm>
          <a:prstGeom prst="rect">
            <a:avLst/>
          </a:prstGeom>
          <a:noFill/>
          <a:ln>
            <a:noFill/>
          </a:ln>
        </p:spPr>
      </p:pic>
      <p:pic>
        <p:nvPicPr>
          <p:cNvPr id="226" name="Google Shape;226;p8" descr="A full shot of a card&#10;&#10;AI-generated content may be incorrect."/>
          <p:cNvPicPr preferRelativeResize="0"/>
          <p:nvPr/>
        </p:nvPicPr>
        <p:blipFill>
          <a:blip r:embed="rId2">
            <a:alphaModFix/>
          </a:blip>
          <a:srcRect/>
          <a:stretch>
            <a:fillRect/>
          </a:stretch>
        </p:blipFill>
        <p:spPr>
          <a:xfrm>
            <a:off x="-2085258" y="4615531"/>
            <a:ext cx="1259638" cy="1716300"/>
          </a:xfrm>
          <a:prstGeom prst="rect">
            <a:avLst/>
          </a:prstGeom>
          <a:noFill/>
          <a:ln>
            <a:noFill/>
          </a:ln>
        </p:spPr>
      </p:pic>
      <p:pic>
        <p:nvPicPr>
          <p:cNvPr id="227" name="Google Shape;227;p8"/>
          <p:cNvPicPr preferRelativeResize="0"/>
          <p:nvPr/>
        </p:nvPicPr>
        <p:blipFill>
          <a:blip r:embed="rId3">
            <a:alphaModFix/>
          </a:blip>
          <a:srcRect/>
          <a:stretch>
            <a:fillRect/>
          </a:stretch>
        </p:blipFill>
        <p:spPr>
          <a:xfrm>
            <a:off x="1420148" y="2452483"/>
            <a:ext cx="1570008" cy="2236228"/>
          </a:xfrm>
          <a:prstGeom prst="rect">
            <a:avLst/>
          </a:prstGeom>
          <a:noFill/>
          <a:ln>
            <a:noFill/>
          </a:ln>
        </p:spPr>
      </p:pic>
      <p:pic>
        <p:nvPicPr>
          <p:cNvPr id="228" name="Google Shape;228;p8"/>
          <p:cNvPicPr preferRelativeResize="0"/>
          <p:nvPr/>
        </p:nvPicPr>
        <p:blipFill>
          <a:blip r:embed="rId4">
            <a:alphaModFix/>
          </a:blip>
          <a:srcRect/>
          <a:stretch>
            <a:fillRect/>
          </a:stretch>
        </p:blipFill>
        <p:spPr>
          <a:xfrm>
            <a:off x="663924" y="3320816"/>
            <a:ext cx="1317586" cy="2142056"/>
          </a:xfrm>
          <a:prstGeom prst="rect">
            <a:avLst/>
          </a:prstGeom>
          <a:noFill/>
          <a:ln>
            <a:noFill/>
          </a:ln>
        </p:spPr>
      </p:pic>
      <p:pic>
        <p:nvPicPr>
          <p:cNvPr id="229" name="Google Shape;229;p8"/>
          <p:cNvPicPr preferRelativeResize="0"/>
          <p:nvPr/>
        </p:nvPicPr>
        <p:blipFill>
          <a:blip r:embed="rId5">
            <a:alphaModFix/>
          </a:blip>
          <a:srcRect/>
          <a:stretch>
            <a:fillRect/>
          </a:stretch>
        </p:blipFill>
        <p:spPr>
          <a:xfrm>
            <a:off x="1660495" y="4021403"/>
            <a:ext cx="1503826" cy="2142056"/>
          </a:xfrm>
          <a:prstGeom prst="rect">
            <a:avLst/>
          </a:prstGeom>
          <a:noFill/>
          <a:ln>
            <a:noFill/>
          </a:ln>
        </p:spPr>
      </p:pic>
      <p:pic>
        <p:nvPicPr>
          <p:cNvPr id="230" name="Google Shape;230;p8"/>
          <p:cNvPicPr preferRelativeResize="0"/>
          <p:nvPr/>
        </p:nvPicPr>
        <p:blipFill>
          <a:blip r:embed="rId6">
            <a:alphaModFix/>
          </a:blip>
          <a:srcRect/>
          <a:stretch>
            <a:fillRect/>
          </a:stretch>
        </p:blipFill>
        <p:spPr>
          <a:xfrm>
            <a:off x="4966611" y="3107397"/>
            <a:ext cx="1424206" cy="1985034"/>
          </a:xfrm>
          <a:prstGeom prst="rect">
            <a:avLst/>
          </a:prstGeom>
          <a:noFill/>
          <a:ln>
            <a:noFill/>
          </a:ln>
        </p:spPr>
      </p:pic>
      <p:pic>
        <p:nvPicPr>
          <p:cNvPr id="231" name="Google Shape;231;p8"/>
          <p:cNvPicPr preferRelativeResize="0"/>
          <p:nvPr/>
        </p:nvPicPr>
        <p:blipFill>
          <a:blip r:embed="rId7">
            <a:alphaModFix/>
          </a:blip>
          <a:srcRect/>
          <a:stretch>
            <a:fillRect/>
          </a:stretch>
        </p:blipFill>
        <p:spPr>
          <a:xfrm>
            <a:off x="5849478" y="3501877"/>
            <a:ext cx="1317586" cy="1658797"/>
          </a:xfrm>
          <a:prstGeom prst="rect">
            <a:avLst/>
          </a:prstGeom>
          <a:noFill/>
          <a:ln>
            <a:noFill/>
          </a:ln>
        </p:spPr>
      </p:pic>
      <p:pic>
        <p:nvPicPr>
          <p:cNvPr id="232" name="Google Shape;232;p8"/>
          <p:cNvPicPr preferRelativeResize="0"/>
          <p:nvPr/>
        </p:nvPicPr>
        <p:blipFill>
          <a:blip r:embed="rId8">
            <a:alphaModFix/>
          </a:blip>
          <a:srcRect/>
          <a:stretch>
            <a:fillRect/>
          </a:stretch>
        </p:blipFill>
        <p:spPr>
          <a:xfrm>
            <a:off x="8885233" y="3107397"/>
            <a:ext cx="1373551" cy="1635832"/>
          </a:xfrm>
          <a:prstGeom prst="rect">
            <a:avLst/>
          </a:prstGeom>
          <a:noFill/>
          <a:ln>
            <a:noFill/>
          </a:ln>
        </p:spPr>
      </p:pic>
      <p:pic>
        <p:nvPicPr>
          <p:cNvPr id="233" name="Google Shape;233;p8"/>
          <p:cNvPicPr preferRelativeResize="0"/>
          <p:nvPr/>
        </p:nvPicPr>
        <p:blipFill>
          <a:blip r:embed="rId9">
            <a:alphaModFix/>
          </a:blip>
          <a:srcRect/>
          <a:stretch>
            <a:fillRect/>
          </a:stretch>
        </p:blipFill>
        <p:spPr>
          <a:xfrm>
            <a:off x="4440643" y="544261"/>
            <a:ext cx="1247142" cy="1687310"/>
          </a:xfrm>
          <a:prstGeom prst="rect">
            <a:avLst/>
          </a:prstGeom>
          <a:noFill/>
          <a:ln>
            <a:noFill/>
          </a:ln>
        </p:spPr>
      </p:pic>
      <p:pic>
        <p:nvPicPr>
          <p:cNvPr id="234" name="Google Shape;234;p8"/>
          <p:cNvPicPr preferRelativeResize="0"/>
          <p:nvPr/>
        </p:nvPicPr>
        <p:blipFill>
          <a:blip r:embed="rId10">
            <a:alphaModFix/>
          </a:blip>
          <a:srcRect/>
          <a:stretch>
            <a:fillRect/>
          </a:stretch>
        </p:blipFill>
        <p:spPr>
          <a:xfrm>
            <a:off x="9675062" y="3925312"/>
            <a:ext cx="1259637" cy="1811023"/>
          </a:xfrm>
          <a:prstGeom prst="rect">
            <a:avLst/>
          </a:prstGeom>
          <a:noFill/>
          <a:ln>
            <a:noFill/>
          </a:ln>
        </p:spPr>
      </p:pic>
      <p:pic>
        <p:nvPicPr>
          <p:cNvPr id="235" name="Google Shape;235;p8"/>
          <p:cNvPicPr preferRelativeResize="0"/>
          <p:nvPr/>
        </p:nvPicPr>
        <p:blipFill>
          <a:blip r:embed="rId11">
            <a:alphaModFix/>
          </a:blip>
          <a:srcRect/>
          <a:stretch>
            <a:fillRect/>
          </a:stretch>
        </p:blipFill>
        <p:spPr>
          <a:xfrm>
            <a:off x="5849478" y="4245612"/>
            <a:ext cx="1153663" cy="1693639"/>
          </a:xfrm>
          <a:prstGeom prst="rect">
            <a:avLst/>
          </a:prstGeom>
          <a:noFill/>
          <a:ln>
            <a:noFill/>
          </a:ln>
        </p:spPr>
      </p:pic>
      <p:pic>
        <p:nvPicPr>
          <p:cNvPr id="236" name="Google Shape;236;p8"/>
          <p:cNvPicPr preferRelativeResize="0"/>
          <p:nvPr/>
        </p:nvPicPr>
        <p:blipFill>
          <a:blip r:embed="rId12">
            <a:alphaModFix/>
          </a:blip>
          <a:srcRect/>
          <a:stretch>
            <a:fillRect/>
          </a:stretch>
        </p:blipFill>
        <p:spPr>
          <a:xfrm>
            <a:off x="5505502" y="507545"/>
            <a:ext cx="1180996" cy="1705883"/>
          </a:xfrm>
          <a:prstGeom prst="rect">
            <a:avLst/>
          </a:prstGeom>
          <a:noFill/>
          <a:ln>
            <a:noFill/>
          </a:ln>
        </p:spPr>
      </p:pic>
      <p:pic>
        <p:nvPicPr>
          <p:cNvPr id="237" name="Google Shape;237;p8"/>
          <p:cNvPicPr preferRelativeResize="0"/>
          <p:nvPr/>
        </p:nvPicPr>
        <p:blipFill>
          <a:blip r:embed="rId5">
            <a:alphaModFix/>
          </a:blip>
          <a:srcRect/>
          <a:stretch>
            <a:fillRect/>
          </a:stretch>
        </p:blipFill>
        <p:spPr>
          <a:xfrm>
            <a:off x="10258785" y="3155754"/>
            <a:ext cx="1259638" cy="1731299"/>
          </a:xfrm>
          <a:prstGeom prst="rect">
            <a:avLst/>
          </a:prstGeom>
          <a:noFill/>
          <a:ln>
            <a:noFill/>
          </a:ln>
        </p:spPr>
      </p:pic>
      <p:pic>
        <p:nvPicPr>
          <p:cNvPr id="238" name="Google Shape;238;p8"/>
          <p:cNvPicPr preferRelativeResize="0"/>
          <p:nvPr/>
        </p:nvPicPr>
        <p:blipFill>
          <a:blip r:embed="rId13">
            <a:alphaModFix/>
          </a:blip>
          <a:srcRect/>
          <a:stretch>
            <a:fillRect/>
          </a:stretch>
        </p:blipFill>
        <p:spPr>
          <a:xfrm>
            <a:off x="6686499" y="547922"/>
            <a:ext cx="1273628" cy="1810798"/>
          </a:xfrm>
          <a:prstGeom prst="rect">
            <a:avLst/>
          </a:prstGeom>
          <a:noFill/>
          <a:ln>
            <a:noFill/>
          </a:ln>
        </p:spPr>
      </p:pic>
      <p:sp>
        <p:nvSpPr>
          <p:cNvPr id="239" name="Google Shape;239;p8"/>
          <p:cNvSpPr txBox="1"/>
          <p:nvPr/>
        </p:nvSpPr>
        <p:spPr>
          <a:xfrm>
            <a:off x="8486501" y="826272"/>
            <a:ext cx="2402103" cy="1739443"/>
          </a:xfrm>
          <a:prstGeom prst="rect">
            <a:avLst/>
          </a:prstGeom>
          <a:noFill/>
          <a:ln>
            <a:noFill/>
          </a:ln>
        </p:spPr>
        <p:txBody>
          <a:bodyPr spcFirstLastPara="1" wrap="square" lIns="91425" tIns="45700" rIns="91425" bIns="45700" anchor="t">
            <a:spAutoFit/>
          </a:bodyPr>
          <a:lstStyle/>
          <a:p>
            <a:pPr marL="0" marR="0" indent="0" algn="l" rtl="0">
              <a:spcBef>
                <a:spcPts val="0"/>
              </a:spcBef>
              <a:spcAft>
                <a:spcPts val="0"/>
              </a:spcAft>
              <a:buNone/>
            </a:pPr>
            <a:r>
              <a:rPr lang="en-US" sz="3600">
                <a:solidFill>
                  <a:schemeClr val="dk1"/>
                </a:solidFill>
                <a:latin typeface="Calibri"/>
                <a:ea typeface="Calibri"/>
                <a:cs typeface="Calibri"/>
                <a:sym typeface="Calibri"/>
              </a:rPr>
              <a:t>Players 1 &amp; 2 with pairs wins!</a:t>
            </a:r>
          </a:p>
        </p:txBody>
      </p:sp>
    </p:spTree>
  </p:cSld>
  <p:clrMapOvr>
    <a:masterClrMapping/>
  </p:clrMapOvr>
  <mc:AlternateContent xmlns:mc="http://schemas.openxmlformats.org/markup-compatibility/2006">
    <mc:Choice xmlns:p14="http://schemas.microsoft.com/office/powerpoint/2010/main" Requires="p14">
      <p:transition spd="slow" p14:dur="3750" advTm="13000">
        <p:comb/>
      </p:transition>
    </mc:Choice>
    <mc:Fallback>
      <p:transition spd="slow" advTm="1300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animEffect transition="in" filter="fade">
                                      <p:cBhvr>
                                        <p:cTn id="15" dur="500"/>
                                        <p:tgtEl>
                                          <p:spTgt spid="2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0"/>
                                        </p:tgtEl>
                                        <p:attrNameLst>
                                          <p:attrName>style.visibility</p:attrName>
                                        </p:attrNameLst>
                                      </p:cBhvr>
                                      <p:to>
                                        <p:strVal val="visible"/>
                                      </p:to>
                                    </p:set>
                                    <p:animEffect transition="in" filter="fade">
                                      <p:cBhvr>
                                        <p:cTn id="20" dur="500"/>
                                        <p:tgtEl>
                                          <p:spTgt spid="2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2"/>
                                        </p:tgtEl>
                                        <p:attrNameLst>
                                          <p:attrName>style.visibility</p:attrName>
                                        </p:attrNameLst>
                                      </p:cBhvr>
                                      <p:to>
                                        <p:strVal val="visible"/>
                                      </p:to>
                                    </p:set>
                                    <p:animEffect transition="in" filter="fade">
                                      <p:cBhvr>
                                        <p:cTn id="25" dur="500"/>
                                        <p:tgtEl>
                                          <p:spTgt spid="2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3"/>
                                        </p:tgtEl>
                                        <p:attrNameLst>
                                          <p:attrName>style.visibility</p:attrName>
                                        </p:attrNameLst>
                                      </p:cBhvr>
                                      <p:to>
                                        <p:strVal val="visible"/>
                                      </p:to>
                                    </p:set>
                                    <p:animEffect transition="in" filter="fade">
                                      <p:cBhvr>
                                        <p:cTn id="30" dur="2000"/>
                                        <p:tgtEl>
                                          <p:spTgt spid="2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9"/>
                                        </p:tgtEl>
                                        <p:attrNameLst>
                                          <p:attrName>style.visibility</p:attrName>
                                        </p:attrNameLst>
                                      </p:cBhvr>
                                      <p:to>
                                        <p:strVal val="visible"/>
                                      </p:to>
                                    </p:set>
                                    <p:animEffect transition="in" filter="fade">
                                      <p:cBhvr>
                                        <p:cTn id="35" dur="500"/>
                                        <p:tgtEl>
                                          <p:spTgt spid="2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1"/>
                                        </p:tgtEl>
                                        <p:attrNameLst>
                                          <p:attrName>style.visibility</p:attrName>
                                        </p:attrNameLst>
                                      </p:cBhvr>
                                      <p:to>
                                        <p:strVal val="visible"/>
                                      </p:to>
                                    </p:set>
                                    <p:animEffect transition="in" filter="fade">
                                      <p:cBhvr>
                                        <p:cTn id="40" dur="1000"/>
                                        <p:tgtEl>
                                          <p:spTgt spid="2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4"/>
                                        </p:tgtEl>
                                        <p:attrNameLst>
                                          <p:attrName>style.visibility</p:attrName>
                                        </p:attrNameLst>
                                      </p:cBhvr>
                                      <p:to>
                                        <p:strVal val="visible"/>
                                      </p:to>
                                    </p:set>
                                    <p:animEffect transition="in" filter="fade">
                                      <p:cBhvr>
                                        <p:cTn id="45" dur="1000"/>
                                        <p:tgtEl>
                                          <p:spTgt spid="2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5"/>
                                        </p:tgtEl>
                                        <p:attrNameLst>
                                          <p:attrName>style.visibility</p:attrName>
                                        </p:attrNameLst>
                                      </p:cBhvr>
                                      <p:to>
                                        <p:strVal val="visible"/>
                                      </p:to>
                                    </p:set>
                                    <p:animEffect transition="in" filter="fade">
                                      <p:cBhvr>
                                        <p:cTn id="50" dur="2000"/>
                                        <p:tgtEl>
                                          <p:spTgt spid="23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6"/>
                                        </p:tgtEl>
                                        <p:attrNameLst>
                                          <p:attrName>style.visibility</p:attrName>
                                        </p:attrNameLst>
                                      </p:cBhvr>
                                      <p:to>
                                        <p:strVal val="visible"/>
                                      </p:to>
                                    </p:set>
                                    <p:animEffect transition="in" filter="fade">
                                      <p:cBhvr>
                                        <p:cTn id="55" dur="2000"/>
                                        <p:tgtEl>
                                          <p:spTgt spid="23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5250"/>
                                  </p:stCondLst>
                                  <p:childTnLst>
                                    <p:set>
                                      <p:cBhvr>
                                        <p:cTn id="59" dur="1" fill="hold">
                                          <p:stCondLst>
                                            <p:cond delay="0"/>
                                          </p:stCondLst>
                                        </p:cTn>
                                        <p:tgtEl>
                                          <p:spTgt spid="239"/>
                                        </p:tgtEl>
                                        <p:attrNameLst>
                                          <p:attrName>style.visibility</p:attrName>
                                        </p:attrNameLst>
                                      </p:cBhvr>
                                      <p:to>
                                        <p:strVal val="visible"/>
                                      </p:to>
                                    </p:set>
                                    <p:animEffect transition="in" filter="fade">
                                      <p:cBhvr>
                                        <p:cTn id="60" dur="5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Notes Theme">
  <a:themeElements>
    <a:clrScheme name="Office Notes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                         3 card poker</vt:lpstr>
      <vt:lpstr>  3 card poker</vt:lpstr>
      <vt:lpstr>3 Card Poker</vt:lpstr>
      <vt:lpstr>                            Payouts</vt:lpstr>
      <vt:lpstr>Win Even Money + A book   </vt:lpstr>
      <vt:lpstr>3 Card Poker</vt:lpstr>
      <vt:lpstr>3 Card Poker</vt:lpstr>
      <vt:lpstr>3 Card Poker</vt:lpstr>
      <vt:lpstr>3 Card Poker</vt:lpstr>
      <vt:lpstr>                                        3 Card Poker</vt:lpstr>
      <vt:lpstr>3 Card Poker</vt:lpstr>
      <vt:lpstr>3 Card Poker</vt:lpstr>
      <vt:lpstr>  3 card poker</vt:lpstr>
      <vt:lpstr>  3 card poker</vt:lpstr>
      <vt:lpstr>  3 card poker</vt:lpstr>
      <vt:lpstr>    3 card poker</vt:lpstr>
      <vt:lpstr>No Gambling Play $10 to Win $10 Gift Card + win prizes!</vt:lpstr>
      <vt:lpstr>  3 card poker</vt:lpstr>
      <vt:lpstr>  3 card poker</vt:lpstr>
      <vt:lpstr>  3 card poker</vt:lpstr>
      <vt:lpstr>  3 card poker</vt:lpstr>
      <vt:lpstr>  3 card poker</vt:lpstr>
      <vt:lpstr>  3 card poker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Jayce Kim</cp:lastModifiedBy>
  <cp:revision>53</cp:revision>
  <dcterms:created xsi:type="dcterms:W3CDTF">2024-01-28T11:46:07Z</dcterms:created>
  <dcterms:modified xsi:type="dcterms:W3CDTF">2026-05-12T19:15:04Z</dcterms:modified>
</cp:coreProperties>
</file>